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9"/>
  </p:notesMasterIdLst>
  <p:sldIdLst>
    <p:sldId id="276" r:id="rId6"/>
    <p:sldId id="343" r:id="rId7"/>
    <p:sldId id="258" r:id="rId8"/>
    <p:sldId id="520" r:id="rId9"/>
    <p:sldId id="516" r:id="rId10"/>
    <p:sldId id="511" r:id="rId11"/>
    <p:sldId id="521" r:id="rId12"/>
    <p:sldId id="522" r:id="rId13"/>
    <p:sldId id="523" r:id="rId14"/>
    <p:sldId id="539" r:id="rId15"/>
    <p:sldId id="526" r:id="rId16"/>
    <p:sldId id="527" r:id="rId17"/>
    <p:sldId id="528" r:id="rId18"/>
    <p:sldId id="529" r:id="rId19"/>
    <p:sldId id="530" r:id="rId20"/>
    <p:sldId id="531" r:id="rId21"/>
    <p:sldId id="532" r:id="rId22"/>
    <p:sldId id="533" r:id="rId23"/>
    <p:sldId id="534" r:id="rId24"/>
    <p:sldId id="535" r:id="rId25"/>
    <p:sldId id="536" r:id="rId26"/>
    <p:sldId id="537" r:id="rId27"/>
    <p:sldId id="342" r:id="rId28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6" autoAdjust="0"/>
    <p:restoredTop sz="94061" autoAdjust="0"/>
  </p:normalViewPr>
  <p:slideViewPr>
    <p:cSldViewPr snapToGrid="0">
      <p:cViewPr varScale="1">
        <p:scale>
          <a:sx n="65" d="100"/>
          <a:sy n="65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BC0F1F-D079-440E-9158-9634BD59E7C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4AB0D48A-7056-4440-B5B9-FC067A043894}">
      <dgm:prSet phldrT="[Texto]" custT="1"/>
      <dgm:spPr/>
      <dgm:t>
        <a:bodyPr/>
        <a:lstStyle/>
        <a:p>
          <a:r>
            <a:rPr lang="es-MX" sz="4000" dirty="0"/>
            <a:t>Inicio</a:t>
          </a:r>
          <a:endParaRPr lang="es-PE" sz="4000" dirty="0"/>
        </a:p>
      </dgm:t>
    </dgm:pt>
    <dgm:pt modelId="{2D21DC1C-96C8-4C9A-8802-CE142EB68666}" type="parTrans" cxnId="{7541DC85-E21D-4CE8-A294-BDCA88D87F7D}">
      <dgm:prSet/>
      <dgm:spPr/>
      <dgm:t>
        <a:bodyPr/>
        <a:lstStyle/>
        <a:p>
          <a:endParaRPr lang="es-PE"/>
        </a:p>
      </dgm:t>
    </dgm:pt>
    <dgm:pt modelId="{F8FEE726-F471-4D14-A9C8-B30CD7166EA4}" type="sibTrans" cxnId="{7541DC85-E21D-4CE8-A294-BDCA88D87F7D}">
      <dgm:prSet/>
      <dgm:spPr/>
      <dgm:t>
        <a:bodyPr/>
        <a:lstStyle/>
        <a:p>
          <a:endParaRPr lang="es-PE"/>
        </a:p>
      </dgm:t>
    </dgm:pt>
    <dgm:pt modelId="{4DA271B8-46BE-44A9-B53E-FA04736CA7B6}">
      <dgm:prSet phldrT="[Texto]" custT="1"/>
      <dgm:spPr/>
      <dgm:t>
        <a:bodyPr/>
        <a:lstStyle/>
        <a:p>
          <a:r>
            <a:rPr lang="es-MX" sz="4000" dirty="0"/>
            <a:t>Cuerpo</a:t>
          </a:r>
          <a:endParaRPr lang="es-PE" sz="4000" dirty="0"/>
        </a:p>
      </dgm:t>
    </dgm:pt>
    <dgm:pt modelId="{698899C9-3F3E-40C6-8BD4-0922736CAEB5}" type="parTrans" cxnId="{2C42429D-4162-4384-AF07-F4FEDADAE6E6}">
      <dgm:prSet/>
      <dgm:spPr/>
      <dgm:t>
        <a:bodyPr/>
        <a:lstStyle/>
        <a:p>
          <a:endParaRPr lang="es-PE"/>
        </a:p>
      </dgm:t>
    </dgm:pt>
    <dgm:pt modelId="{59A7000B-B528-4C54-9990-3D608B97805D}" type="sibTrans" cxnId="{2C42429D-4162-4384-AF07-F4FEDADAE6E6}">
      <dgm:prSet/>
      <dgm:spPr/>
      <dgm:t>
        <a:bodyPr/>
        <a:lstStyle/>
        <a:p>
          <a:endParaRPr lang="es-PE"/>
        </a:p>
      </dgm:t>
    </dgm:pt>
    <dgm:pt modelId="{399FC77A-56E4-477F-A3D6-C9DED86E1DF9}">
      <dgm:prSet phldrT="[Texto]" custT="1"/>
      <dgm:spPr/>
      <dgm:t>
        <a:bodyPr/>
        <a:lstStyle/>
        <a:p>
          <a:r>
            <a:rPr lang="es-MX" sz="4000" dirty="0"/>
            <a:t>Cierre</a:t>
          </a:r>
          <a:endParaRPr lang="es-PE" sz="4000" dirty="0"/>
        </a:p>
      </dgm:t>
    </dgm:pt>
    <dgm:pt modelId="{CAF2B696-E4AE-40DC-8DE3-1E307D6862BD}" type="parTrans" cxnId="{CF1CF089-3B7B-4DE5-831E-A62F21BA7793}">
      <dgm:prSet/>
      <dgm:spPr/>
      <dgm:t>
        <a:bodyPr/>
        <a:lstStyle/>
        <a:p>
          <a:endParaRPr lang="es-PE"/>
        </a:p>
      </dgm:t>
    </dgm:pt>
    <dgm:pt modelId="{01BED9DB-65F1-44C5-A59A-C0760DE667C7}" type="sibTrans" cxnId="{CF1CF089-3B7B-4DE5-831E-A62F21BA7793}">
      <dgm:prSet/>
      <dgm:spPr/>
      <dgm:t>
        <a:bodyPr/>
        <a:lstStyle/>
        <a:p>
          <a:endParaRPr lang="es-PE"/>
        </a:p>
      </dgm:t>
    </dgm:pt>
    <dgm:pt modelId="{6D45E76F-DAF3-47B1-AB84-B0CB7743E89E}" type="pres">
      <dgm:prSet presAssocID="{28BC0F1F-D079-440E-9158-9634BD59E7CE}" presName="rootnode" presStyleCnt="0">
        <dgm:presLayoutVars>
          <dgm:chMax/>
          <dgm:chPref/>
          <dgm:dir/>
          <dgm:animLvl val="lvl"/>
        </dgm:presLayoutVars>
      </dgm:prSet>
      <dgm:spPr/>
    </dgm:pt>
    <dgm:pt modelId="{BC022A86-C2BC-4207-A635-F9783606018D}" type="pres">
      <dgm:prSet presAssocID="{4AB0D48A-7056-4440-B5B9-FC067A043894}" presName="composite" presStyleCnt="0"/>
      <dgm:spPr/>
    </dgm:pt>
    <dgm:pt modelId="{E993158D-6AA6-4113-B553-D1E2C6DF9AF3}" type="pres">
      <dgm:prSet presAssocID="{4AB0D48A-7056-4440-B5B9-FC067A043894}" presName="LShape" presStyleLbl="alignNode1" presStyleIdx="0" presStyleCnt="5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</dgm:pt>
    <dgm:pt modelId="{8A2DC034-2AA2-4884-8EE9-1FF0E5A7148B}" type="pres">
      <dgm:prSet presAssocID="{4AB0D48A-7056-4440-B5B9-FC067A043894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37E7EE3-4FF7-4AA9-8B69-D476B15B5B7E}" type="pres">
      <dgm:prSet presAssocID="{4AB0D48A-7056-4440-B5B9-FC067A043894}" presName="Triangle" presStyleLbl="alignNode1" presStyleIdx="1" presStyleCnt="5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</dgm:pt>
    <dgm:pt modelId="{AB1272EE-60DE-4E2D-A789-9FF3CC9D1167}" type="pres">
      <dgm:prSet presAssocID="{F8FEE726-F471-4D14-A9C8-B30CD7166EA4}" presName="sibTrans" presStyleCnt="0"/>
      <dgm:spPr/>
    </dgm:pt>
    <dgm:pt modelId="{F9382C0D-5813-41F9-8747-E09503B6F008}" type="pres">
      <dgm:prSet presAssocID="{F8FEE726-F471-4D14-A9C8-B30CD7166EA4}" presName="space" presStyleCnt="0"/>
      <dgm:spPr/>
    </dgm:pt>
    <dgm:pt modelId="{52C74F21-D89B-4F98-9585-004BB2E74999}" type="pres">
      <dgm:prSet presAssocID="{4DA271B8-46BE-44A9-B53E-FA04736CA7B6}" presName="composite" presStyleCnt="0"/>
      <dgm:spPr/>
    </dgm:pt>
    <dgm:pt modelId="{A38B04EC-EFC9-4ECB-9057-818888F5DC7F}" type="pres">
      <dgm:prSet presAssocID="{4DA271B8-46BE-44A9-B53E-FA04736CA7B6}" presName="LShape" presStyleLbl="alignNode1" presStyleIdx="2" presStyleCnt="5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</dgm:pt>
    <dgm:pt modelId="{1B3A2CA6-5234-4508-8BA3-ADD842246CE6}" type="pres">
      <dgm:prSet presAssocID="{4DA271B8-46BE-44A9-B53E-FA04736CA7B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B5BC986-06FD-4969-A98E-EA1FBDC0ECD7}" type="pres">
      <dgm:prSet presAssocID="{4DA271B8-46BE-44A9-B53E-FA04736CA7B6}" presName="Triangle" presStyleLbl="alignNode1" presStyleIdx="3" presStyleCnt="5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</dgm:pt>
    <dgm:pt modelId="{85BA0DD2-6777-4B34-AC3E-5B71A338CD48}" type="pres">
      <dgm:prSet presAssocID="{59A7000B-B528-4C54-9990-3D608B97805D}" presName="sibTrans" presStyleCnt="0"/>
      <dgm:spPr/>
    </dgm:pt>
    <dgm:pt modelId="{1ADFCEB7-DE28-4325-A188-F83A51AAB7DD}" type="pres">
      <dgm:prSet presAssocID="{59A7000B-B528-4C54-9990-3D608B97805D}" presName="space" presStyleCnt="0"/>
      <dgm:spPr/>
    </dgm:pt>
    <dgm:pt modelId="{D9B7146F-9005-44EC-8D37-67E519DC49D4}" type="pres">
      <dgm:prSet presAssocID="{399FC77A-56E4-477F-A3D6-C9DED86E1DF9}" presName="composite" presStyleCnt="0"/>
      <dgm:spPr/>
    </dgm:pt>
    <dgm:pt modelId="{DF68C17C-4F95-4786-A99C-BA0B5C3E8A4E}" type="pres">
      <dgm:prSet presAssocID="{399FC77A-56E4-477F-A3D6-C9DED86E1DF9}" presName="LShape" presStyleLbl="alignNode1" presStyleIdx="4" presStyleCnt="5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</dgm:pt>
    <dgm:pt modelId="{0254FEA6-F870-4E37-A5BD-112C68F91E4D}" type="pres">
      <dgm:prSet presAssocID="{399FC77A-56E4-477F-A3D6-C9DED86E1DF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E4FA408-EC71-4A3F-80B5-6827726A96C0}" type="presOf" srcId="{4AB0D48A-7056-4440-B5B9-FC067A043894}" destId="{8A2DC034-2AA2-4884-8EE9-1FF0E5A7148B}" srcOrd="0" destOrd="0" presId="urn:microsoft.com/office/officeart/2009/3/layout/StepUpProcess"/>
    <dgm:cxn modelId="{50B6F061-F735-439C-B8F3-58E5D3671636}" type="presOf" srcId="{28BC0F1F-D079-440E-9158-9634BD59E7CE}" destId="{6D45E76F-DAF3-47B1-AB84-B0CB7743E89E}" srcOrd="0" destOrd="0" presId="urn:microsoft.com/office/officeart/2009/3/layout/StepUpProcess"/>
    <dgm:cxn modelId="{E951CA45-96C7-4868-BC0E-C5C15DBC6696}" type="presOf" srcId="{4DA271B8-46BE-44A9-B53E-FA04736CA7B6}" destId="{1B3A2CA6-5234-4508-8BA3-ADD842246CE6}" srcOrd="0" destOrd="0" presId="urn:microsoft.com/office/officeart/2009/3/layout/StepUpProcess"/>
    <dgm:cxn modelId="{7541DC85-E21D-4CE8-A294-BDCA88D87F7D}" srcId="{28BC0F1F-D079-440E-9158-9634BD59E7CE}" destId="{4AB0D48A-7056-4440-B5B9-FC067A043894}" srcOrd="0" destOrd="0" parTransId="{2D21DC1C-96C8-4C9A-8802-CE142EB68666}" sibTransId="{F8FEE726-F471-4D14-A9C8-B30CD7166EA4}"/>
    <dgm:cxn modelId="{CF1CF089-3B7B-4DE5-831E-A62F21BA7793}" srcId="{28BC0F1F-D079-440E-9158-9634BD59E7CE}" destId="{399FC77A-56E4-477F-A3D6-C9DED86E1DF9}" srcOrd="2" destOrd="0" parTransId="{CAF2B696-E4AE-40DC-8DE3-1E307D6862BD}" sibTransId="{01BED9DB-65F1-44C5-A59A-C0760DE667C7}"/>
    <dgm:cxn modelId="{2C42429D-4162-4384-AF07-F4FEDADAE6E6}" srcId="{28BC0F1F-D079-440E-9158-9634BD59E7CE}" destId="{4DA271B8-46BE-44A9-B53E-FA04736CA7B6}" srcOrd="1" destOrd="0" parTransId="{698899C9-3F3E-40C6-8BD4-0922736CAEB5}" sibTransId="{59A7000B-B528-4C54-9990-3D608B97805D}"/>
    <dgm:cxn modelId="{2E7717C8-8E27-45A3-9CBF-F3A1E3608902}" type="presOf" srcId="{399FC77A-56E4-477F-A3D6-C9DED86E1DF9}" destId="{0254FEA6-F870-4E37-A5BD-112C68F91E4D}" srcOrd="0" destOrd="0" presId="urn:microsoft.com/office/officeart/2009/3/layout/StepUpProcess"/>
    <dgm:cxn modelId="{E63585F8-8E44-44D5-B50F-17D0BFF6FD4C}" type="presParOf" srcId="{6D45E76F-DAF3-47B1-AB84-B0CB7743E89E}" destId="{BC022A86-C2BC-4207-A635-F9783606018D}" srcOrd="0" destOrd="0" presId="urn:microsoft.com/office/officeart/2009/3/layout/StepUpProcess"/>
    <dgm:cxn modelId="{FCE9DFCA-6E54-45E6-B9CF-193CEA4F10F1}" type="presParOf" srcId="{BC022A86-C2BC-4207-A635-F9783606018D}" destId="{E993158D-6AA6-4113-B553-D1E2C6DF9AF3}" srcOrd="0" destOrd="0" presId="urn:microsoft.com/office/officeart/2009/3/layout/StepUpProcess"/>
    <dgm:cxn modelId="{9B8EA485-45DF-4AEA-932B-4B8457D6DCB5}" type="presParOf" srcId="{BC022A86-C2BC-4207-A635-F9783606018D}" destId="{8A2DC034-2AA2-4884-8EE9-1FF0E5A7148B}" srcOrd="1" destOrd="0" presId="urn:microsoft.com/office/officeart/2009/3/layout/StepUpProcess"/>
    <dgm:cxn modelId="{9DFE3914-28A4-4C98-83D4-A625C5BF0B79}" type="presParOf" srcId="{BC022A86-C2BC-4207-A635-F9783606018D}" destId="{337E7EE3-4FF7-4AA9-8B69-D476B15B5B7E}" srcOrd="2" destOrd="0" presId="urn:microsoft.com/office/officeart/2009/3/layout/StepUpProcess"/>
    <dgm:cxn modelId="{5038E573-6C53-4CF8-A81A-CAB2A6763B07}" type="presParOf" srcId="{6D45E76F-DAF3-47B1-AB84-B0CB7743E89E}" destId="{AB1272EE-60DE-4E2D-A789-9FF3CC9D1167}" srcOrd="1" destOrd="0" presId="urn:microsoft.com/office/officeart/2009/3/layout/StepUpProcess"/>
    <dgm:cxn modelId="{678B5F01-41E9-4E9B-B83C-67AE306833AD}" type="presParOf" srcId="{AB1272EE-60DE-4E2D-A789-9FF3CC9D1167}" destId="{F9382C0D-5813-41F9-8747-E09503B6F008}" srcOrd="0" destOrd="0" presId="urn:microsoft.com/office/officeart/2009/3/layout/StepUpProcess"/>
    <dgm:cxn modelId="{F5F15200-E353-4FCF-84D3-11F5B3B8ED44}" type="presParOf" srcId="{6D45E76F-DAF3-47B1-AB84-B0CB7743E89E}" destId="{52C74F21-D89B-4F98-9585-004BB2E74999}" srcOrd="2" destOrd="0" presId="urn:microsoft.com/office/officeart/2009/3/layout/StepUpProcess"/>
    <dgm:cxn modelId="{E66F81C8-4270-4BF4-8978-5FE0F024E0C7}" type="presParOf" srcId="{52C74F21-D89B-4F98-9585-004BB2E74999}" destId="{A38B04EC-EFC9-4ECB-9057-818888F5DC7F}" srcOrd="0" destOrd="0" presId="urn:microsoft.com/office/officeart/2009/3/layout/StepUpProcess"/>
    <dgm:cxn modelId="{7D77E61D-45F3-4E05-AD51-2AB96EE04556}" type="presParOf" srcId="{52C74F21-D89B-4F98-9585-004BB2E74999}" destId="{1B3A2CA6-5234-4508-8BA3-ADD842246CE6}" srcOrd="1" destOrd="0" presId="urn:microsoft.com/office/officeart/2009/3/layout/StepUpProcess"/>
    <dgm:cxn modelId="{03568446-C7C1-4B8E-8AA3-729772EF9FB2}" type="presParOf" srcId="{52C74F21-D89B-4F98-9585-004BB2E74999}" destId="{9B5BC986-06FD-4969-A98E-EA1FBDC0ECD7}" srcOrd="2" destOrd="0" presId="urn:microsoft.com/office/officeart/2009/3/layout/StepUpProcess"/>
    <dgm:cxn modelId="{6FBC21CF-BF69-4A40-B5C3-96406E6C6AA7}" type="presParOf" srcId="{6D45E76F-DAF3-47B1-AB84-B0CB7743E89E}" destId="{85BA0DD2-6777-4B34-AC3E-5B71A338CD48}" srcOrd="3" destOrd="0" presId="urn:microsoft.com/office/officeart/2009/3/layout/StepUpProcess"/>
    <dgm:cxn modelId="{112C50EE-137F-4FC7-AC85-3746FE4338D2}" type="presParOf" srcId="{85BA0DD2-6777-4B34-AC3E-5B71A338CD48}" destId="{1ADFCEB7-DE28-4325-A188-F83A51AAB7DD}" srcOrd="0" destOrd="0" presId="urn:microsoft.com/office/officeart/2009/3/layout/StepUpProcess"/>
    <dgm:cxn modelId="{65036FAC-D3B2-40C6-9853-F7072D5CC5AE}" type="presParOf" srcId="{6D45E76F-DAF3-47B1-AB84-B0CB7743E89E}" destId="{D9B7146F-9005-44EC-8D37-67E519DC49D4}" srcOrd="4" destOrd="0" presId="urn:microsoft.com/office/officeart/2009/3/layout/StepUpProcess"/>
    <dgm:cxn modelId="{27ED40DB-69E5-43BA-ABD7-DB81A1B27A31}" type="presParOf" srcId="{D9B7146F-9005-44EC-8D37-67E519DC49D4}" destId="{DF68C17C-4F95-4786-A99C-BA0B5C3E8A4E}" srcOrd="0" destOrd="0" presId="urn:microsoft.com/office/officeart/2009/3/layout/StepUpProcess"/>
    <dgm:cxn modelId="{DB8FC97A-A3AF-498B-A100-53E85F20A87F}" type="presParOf" srcId="{D9B7146F-9005-44EC-8D37-67E519DC49D4}" destId="{0254FEA6-F870-4E37-A5BD-112C68F91E4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A91F8-72FE-4DC8-8328-7D2A75395101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F4BC5CB0-D11F-422C-B24F-E87F29C4F4B5}">
      <dgm:prSet phldrT="[Texto]"/>
      <dgm:spPr/>
      <dgm:t>
        <a:bodyPr/>
        <a:lstStyle/>
        <a:p>
          <a:r>
            <a:rPr lang="es-PE" dirty="0"/>
            <a:t>Inicio</a:t>
          </a:r>
        </a:p>
      </dgm:t>
    </dgm:pt>
    <dgm:pt modelId="{0B94A5C8-DE49-4DE2-A324-5BC2D54FB128}" type="parTrans" cxnId="{D1005CB6-54C6-4462-8E6B-28F709813D76}">
      <dgm:prSet/>
      <dgm:spPr/>
      <dgm:t>
        <a:bodyPr/>
        <a:lstStyle/>
        <a:p>
          <a:endParaRPr lang="es-PE"/>
        </a:p>
      </dgm:t>
    </dgm:pt>
    <dgm:pt modelId="{239727E6-3AEF-48B8-BCFA-BCDC188686B2}" type="sibTrans" cxnId="{D1005CB6-54C6-4462-8E6B-28F709813D76}">
      <dgm:prSet/>
      <dgm:spPr/>
      <dgm:t>
        <a:bodyPr/>
        <a:lstStyle/>
        <a:p>
          <a:endParaRPr lang="es-PE"/>
        </a:p>
      </dgm:t>
    </dgm:pt>
    <dgm:pt modelId="{C8FCCB61-F131-45D3-BB9A-96370265DC77}">
      <dgm:prSet phldrT="[Texto]"/>
      <dgm:spPr/>
      <dgm:t>
        <a:bodyPr/>
        <a:lstStyle/>
        <a:p>
          <a:r>
            <a:rPr lang="es-PE" dirty="0"/>
            <a:t>Cuerpo</a:t>
          </a:r>
        </a:p>
      </dgm:t>
    </dgm:pt>
    <dgm:pt modelId="{31920B14-78D0-4EF0-86CC-7875C3E10FB9}" type="parTrans" cxnId="{07286BAD-6793-41FB-A31F-7A32582120EA}">
      <dgm:prSet/>
      <dgm:spPr/>
      <dgm:t>
        <a:bodyPr/>
        <a:lstStyle/>
        <a:p>
          <a:endParaRPr lang="es-PE"/>
        </a:p>
      </dgm:t>
    </dgm:pt>
    <dgm:pt modelId="{6906F0BE-3891-46AF-BCBF-E9C4272D8DEB}" type="sibTrans" cxnId="{07286BAD-6793-41FB-A31F-7A32582120EA}">
      <dgm:prSet/>
      <dgm:spPr/>
      <dgm:t>
        <a:bodyPr/>
        <a:lstStyle/>
        <a:p>
          <a:endParaRPr lang="es-PE"/>
        </a:p>
      </dgm:t>
    </dgm:pt>
    <dgm:pt modelId="{28383F52-CE88-449C-96BE-40232CF7CAE2}">
      <dgm:prSet phldrT="[Texto]"/>
      <dgm:spPr/>
      <dgm:t>
        <a:bodyPr/>
        <a:lstStyle/>
        <a:p>
          <a:r>
            <a:rPr lang="es-PE" dirty="0"/>
            <a:t>Cierre</a:t>
          </a:r>
        </a:p>
      </dgm:t>
    </dgm:pt>
    <dgm:pt modelId="{F768D660-5F6C-4FCC-BC16-C621B18132DD}" type="parTrans" cxnId="{82FC341F-4A96-4580-8995-AAB7ABA579BF}">
      <dgm:prSet/>
      <dgm:spPr/>
      <dgm:t>
        <a:bodyPr/>
        <a:lstStyle/>
        <a:p>
          <a:endParaRPr lang="es-PE"/>
        </a:p>
      </dgm:t>
    </dgm:pt>
    <dgm:pt modelId="{D78A5DA9-8265-4375-94DF-5F59755568F8}" type="sibTrans" cxnId="{82FC341F-4A96-4580-8995-AAB7ABA579BF}">
      <dgm:prSet/>
      <dgm:spPr/>
      <dgm:t>
        <a:bodyPr/>
        <a:lstStyle/>
        <a:p>
          <a:endParaRPr lang="es-PE"/>
        </a:p>
      </dgm:t>
    </dgm:pt>
    <dgm:pt modelId="{A5455E08-7653-48B5-B725-9245D32FD6FF}" type="pres">
      <dgm:prSet presAssocID="{311A91F8-72FE-4DC8-8328-7D2A75395101}" presName="arrowDiagram" presStyleCnt="0">
        <dgm:presLayoutVars>
          <dgm:chMax val="5"/>
          <dgm:dir/>
          <dgm:resizeHandles val="exact"/>
        </dgm:presLayoutVars>
      </dgm:prSet>
      <dgm:spPr/>
    </dgm:pt>
    <dgm:pt modelId="{FEC72730-647C-4E31-A009-70D2CE7E1C90}" type="pres">
      <dgm:prSet presAssocID="{311A91F8-72FE-4DC8-8328-7D2A75395101}" presName="arrow" presStyleLbl="bgShp" presStyleIdx="0" presStyleCnt="1"/>
      <dgm:spPr/>
    </dgm:pt>
    <dgm:pt modelId="{07A43FA2-0156-474F-829D-056D1A215433}" type="pres">
      <dgm:prSet presAssocID="{311A91F8-72FE-4DC8-8328-7D2A75395101}" presName="arrowDiagram3" presStyleCnt="0"/>
      <dgm:spPr/>
    </dgm:pt>
    <dgm:pt modelId="{39C0800C-A41A-4DB9-A6F4-7B0C4BE68815}" type="pres">
      <dgm:prSet presAssocID="{F4BC5CB0-D11F-422C-B24F-E87F29C4F4B5}" presName="bullet3a" presStyleLbl="node1" presStyleIdx="0" presStyleCnt="3"/>
      <dgm:spPr/>
    </dgm:pt>
    <dgm:pt modelId="{F6FA25A4-7F95-4CBA-AB83-CB04C7D5B69C}" type="pres">
      <dgm:prSet presAssocID="{F4BC5CB0-D11F-422C-B24F-E87F29C4F4B5}" presName="textBox3a" presStyleLbl="revTx" presStyleIdx="0" presStyleCnt="3">
        <dgm:presLayoutVars>
          <dgm:bulletEnabled val="1"/>
        </dgm:presLayoutVars>
      </dgm:prSet>
      <dgm:spPr/>
    </dgm:pt>
    <dgm:pt modelId="{76E01C38-B256-471A-B603-1FC0AFF0573F}" type="pres">
      <dgm:prSet presAssocID="{C8FCCB61-F131-45D3-BB9A-96370265DC77}" presName="bullet3b" presStyleLbl="node1" presStyleIdx="1" presStyleCnt="3"/>
      <dgm:spPr/>
    </dgm:pt>
    <dgm:pt modelId="{034A5803-1614-4A1E-AFCD-9D09206F6CF1}" type="pres">
      <dgm:prSet presAssocID="{C8FCCB61-F131-45D3-BB9A-96370265DC77}" presName="textBox3b" presStyleLbl="revTx" presStyleIdx="1" presStyleCnt="3">
        <dgm:presLayoutVars>
          <dgm:bulletEnabled val="1"/>
        </dgm:presLayoutVars>
      </dgm:prSet>
      <dgm:spPr/>
    </dgm:pt>
    <dgm:pt modelId="{0C790B29-C31A-47F0-BF85-1D715007E62F}" type="pres">
      <dgm:prSet presAssocID="{28383F52-CE88-449C-96BE-40232CF7CAE2}" presName="bullet3c" presStyleLbl="node1" presStyleIdx="2" presStyleCnt="3"/>
      <dgm:spPr/>
    </dgm:pt>
    <dgm:pt modelId="{23622F53-BB42-4957-992B-1E5AA0318E06}" type="pres">
      <dgm:prSet presAssocID="{28383F52-CE88-449C-96BE-40232CF7CAE2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82FC341F-4A96-4580-8995-AAB7ABA579BF}" srcId="{311A91F8-72FE-4DC8-8328-7D2A75395101}" destId="{28383F52-CE88-449C-96BE-40232CF7CAE2}" srcOrd="2" destOrd="0" parTransId="{F768D660-5F6C-4FCC-BC16-C621B18132DD}" sibTransId="{D78A5DA9-8265-4375-94DF-5F59755568F8}"/>
    <dgm:cxn modelId="{3F09FA28-6F10-43FE-9222-A64409C362FB}" type="presOf" srcId="{F4BC5CB0-D11F-422C-B24F-E87F29C4F4B5}" destId="{F6FA25A4-7F95-4CBA-AB83-CB04C7D5B69C}" srcOrd="0" destOrd="0" presId="urn:microsoft.com/office/officeart/2005/8/layout/arrow2"/>
    <dgm:cxn modelId="{A4095D51-DE08-42AE-8FB3-D9272787C78B}" type="presOf" srcId="{28383F52-CE88-449C-96BE-40232CF7CAE2}" destId="{23622F53-BB42-4957-992B-1E5AA0318E06}" srcOrd="0" destOrd="0" presId="urn:microsoft.com/office/officeart/2005/8/layout/arrow2"/>
    <dgm:cxn modelId="{E7E61C53-566E-43A2-AFFE-2D20B12A5B32}" type="presOf" srcId="{C8FCCB61-F131-45D3-BB9A-96370265DC77}" destId="{034A5803-1614-4A1E-AFCD-9D09206F6CF1}" srcOrd="0" destOrd="0" presId="urn:microsoft.com/office/officeart/2005/8/layout/arrow2"/>
    <dgm:cxn modelId="{F53EC47F-A9E6-4A90-97B4-FC74B841F68E}" type="presOf" srcId="{311A91F8-72FE-4DC8-8328-7D2A75395101}" destId="{A5455E08-7653-48B5-B725-9245D32FD6FF}" srcOrd="0" destOrd="0" presId="urn:microsoft.com/office/officeart/2005/8/layout/arrow2"/>
    <dgm:cxn modelId="{07286BAD-6793-41FB-A31F-7A32582120EA}" srcId="{311A91F8-72FE-4DC8-8328-7D2A75395101}" destId="{C8FCCB61-F131-45D3-BB9A-96370265DC77}" srcOrd="1" destOrd="0" parTransId="{31920B14-78D0-4EF0-86CC-7875C3E10FB9}" sibTransId="{6906F0BE-3891-46AF-BCBF-E9C4272D8DEB}"/>
    <dgm:cxn modelId="{D1005CB6-54C6-4462-8E6B-28F709813D76}" srcId="{311A91F8-72FE-4DC8-8328-7D2A75395101}" destId="{F4BC5CB0-D11F-422C-B24F-E87F29C4F4B5}" srcOrd="0" destOrd="0" parTransId="{0B94A5C8-DE49-4DE2-A324-5BC2D54FB128}" sibTransId="{239727E6-3AEF-48B8-BCFA-BCDC188686B2}"/>
    <dgm:cxn modelId="{1C51B903-ACCB-4EE4-AF51-33D414138C3A}" type="presParOf" srcId="{A5455E08-7653-48B5-B725-9245D32FD6FF}" destId="{FEC72730-647C-4E31-A009-70D2CE7E1C90}" srcOrd="0" destOrd="0" presId="urn:microsoft.com/office/officeart/2005/8/layout/arrow2"/>
    <dgm:cxn modelId="{2BD5DC37-4EB7-4B0A-B15C-980BD0699C1E}" type="presParOf" srcId="{A5455E08-7653-48B5-B725-9245D32FD6FF}" destId="{07A43FA2-0156-474F-829D-056D1A215433}" srcOrd="1" destOrd="0" presId="urn:microsoft.com/office/officeart/2005/8/layout/arrow2"/>
    <dgm:cxn modelId="{1A6BB441-0101-4488-A2DB-E6356C3E559D}" type="presParOf" srcId="{07A43FA2-0156-474F-829D-056D1A215433}" destId="{39C0800C-A41A-4DB9-A6F4-7B0C4BE68815}" srcOrd="0" destOrd="0" presId="urn:microsoft.com/office/officeart/2005/8/layout/arrow2"/>
    <dgm:cxn modelId="{208453B6-D58C-4DF6-8E4B-F3009D4506EC}" type="presParOf" srcId="{07A43FA2-0156-474F-829D-056D1A215433}" destId="{F6FA25A4-7F95-4CBA-AB83-CB04C7D5B69C}" srcOrd="1" destOrd="0" presId="urn:microsoft.com/office/officeart/2005/8/layout/arrow2"/>
    <dgm:cxn modelId="{A867CB7C-DF6F-41B0-A772-EC7DB9CF3425}" type="presParOf" srcId="{07A43FA2-0156-474F-829D-056D1A215433}" destId="{76E01C38-B256-471A-B603-1FC0AFF0573F}" srcOrd="2" destOrd="0" presId="urn:microsoft.com/office/officeart/2005/8/layout/arrow2"/>
    <dgm:cxn modelId="{740C5188-2D5D-476A-8139-CBB84EFB0EFC}" type="presParOf" srcId="{07A43FA2-0156-474F-829D-056D1A215433}" destId="{034A5803-1614-4A1E-AFCD-9D09206F6CF1}" srcOrd="3" destOrd="0" presId="urn:microsoft.com/office/officeart/2005/8/layout/arrow2"/>
    <dgm:cxn modelId="{51953129-BF83-4435-A787-688FF7E57C72}" type="presParOf" srcId="{07A43FA2-0156-474F-829D-056D1A215433}" destId="{0C790B29-C31A-47F0-BF85-1D715007E62F}" srcOrd="4" destOrd="0" presId="urn:microsoft.com/office/officeart/2005/8/layout/arrow2"/>
    <dgm:cxn modelId="{726FF531-E07C-4084-85A6-71E07A04A796}" type="presParOf" srcId="{07A43FA2-0156-474F-829D-056D1A215433}" destId="{23622F53-BB42-4957-992B-1E5AA0318E0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84BE2E-30BB-44FB-A424-C9F8438DF47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AF40720-82E7-4D52-8704-9544C90BC494}">
      <dgm:prSet phldrT="[Texto]"/>
      <dgm:spPr>
        <a:solidFill>
          <a:srgbClr val="002060"/>
        </a:solidFill>
      </dgm:spPr>
      <dgm:t>
        <a:bodyPr/>
        <a:lstStyle/>
        <a:p>
          <a:r>
            <a:rPr lang="es-MX" spc="-10" dirty="0">
              <a:solidFill>
                <a:schemeClr val="bg1"/>
              </a:solidFill>
              <a:latin typeface="Avenir Next LT Pro Light" panose="020B0304020202020204" pitchFamily="34" charset="77"/>
              <a:cs typeface="Calibri"/>
            </a:rPr>
            <a:t>Sé concreto y puntual. Mide tus tiempos previamente. </a:t>
          </a:r>
          <a:endParaRPr lang="es-PE" dirty="0"/>
        </a:p>
      </dgm:t>
    </dgm:pt>
    <dgm:pt modelId="{3EDDB774-2CF7-4F84-966F-ABE72D8AFA37}" type="parTrans" cxnId="{F8A86318-39BF-4ECA-B64A-1ACF73FBAFA2}">
      <dgm:prSet/>
      <dgm:spPr/>
      <dgm:t>
        <a:bodyPr/>
        <a:lstStyle/>
        <a:p>
          <a:endParaRPr lang="es-PE"/>
        </a:p>
      </dgm:t>
    </dgm:pt>
    <dgm:pt modelId="{76EAFB9C-ACC8-4ECA-8E5B-F1ADC1702124}" type="sibTrans" cxnId="{F8A86318-39BF-4ECA-B64A-1ACF73FBAFA2}">
      <dgm:prSet/>
      <dgm:spPr/>
      <dgm:t>
        <a:bodyPr/>
        <a:lstStyle/>
        <a:p>
          <a:endParaRPr lang="es-PE"/>
        </a:p>
      </dgm:t>
    </dgm:pt>
    <dgm:pt modelId="{2388D4E0-AF5B-49FB-A2A3-538461E508C9}">
      <dgm:prSet phldrT="[Texto]"/>
      <dgm:spPr>
        <a:solidFill>
          <a:srgbClr val="002060"/>
        </a:solidFill>
      </dgm:spPr>
      <dgm:t>
        <a:bodyPr/>
        <a:lstStyle/>
        <a:p>
          <a:r>
            <a:rPr lang="es-MX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Usa un lenguaje claro y entendible</a:t>
          </a:r>
          <a:endParaRPr lang="es-PE" dirty="0"/>
        </a:p>
      </dgm:t>
    </dgm:pt>
    <dgm:pt modelId="{A4DA61FB-9986-45B2-9A5F-D6D09D45967F}" type="parTrans" cxnId="{6F7C1077-F413-4AFA-A85A-346287890528}">
      <dgm:prSet/>
      <dgm:spPr/>
      <dgm:t>
        <a:bodyPr/>
        <a:lstStyle/>
        <a:p>
          <a:endParaRPr lang="es-PE"/>
        </a:p>
      </dgm:t>
    </dgm:pt>
    <dgm:pt modelId="{324A12E0-42FD-4159-A2AA-4C90526A7FF4}" type="sibTrans" cxnId="{6F7C1077-F413-4AFA-A85A-346287890528}">
      <dgm:prSet/>
      <dgm:spPr/>
      <dgm:t>
        <a:bodyPr/>
        <a:lstStyle/>
        <a:p>
          <a:endParaRPr lang="es-PE"/>
        </a:p>
      </dgm:t>
    </dgm:pt>
    <dgm:pt modelId="{B6D3D415-17B4-4005-AA00-E7D2979C4635}">
      <dgm:prSet phldrT="[Texto]"/>
      <dgm:spPr>
        <a:solidFill>
          <a:srgbClr val="002060"/>
        </a:solidFill>
      </dgm:spPr>
      <dgm:t>
        <a:bodyPr/>
        <a:lstStyle/>
        <a:p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Aprende a escuchar</a:t>
          </a:r>
          <a:endParaRPr lang="es-PE" dirty="0"/>
        </a:p>
      </dgm:t>
    </dgm:pt>
    <dgm:pt modelId="{C155E94F-9B3A-4759-9D8C-3EFD1076C931}" type="parTrans" cxnId="{F1F75F19-6906-417E-B509-6F6C1873F9E5}">
      <dgm:prSet/>
      <dgm:spPr/>
      <dgm:t>
        <a:bodyPr/>
        <a:lstStyle/>
        <a:p>
          <a:endParaRPr lang="es-PE"/>
        </a:p>
      </dgm:t>
    </dgm:pt>
    <dgm:pt modelId="{CC16E1F8-ABB6-432B-BAFA-A2A407002BE7}" type="sibTrans" cxnId="{F1F75F19-6906-417E-B509-6F6C1873F9E5}">
      <dgm:prSet/>
      <dgm:spPr/>
      <dgm:t>
        <a:bodyPr/>
        <a:lstStyle/>
        <a:p>
          <a:endParaRPr lang="es-PE"/>
        </a:p>
      </dgm:t>
    </dgm:pt>
    <dgm:pt modelId="{30FE092D-6962-427B-9BBC-60C4988CD6CA}">
      <dgm:prSet phldrT="[Texto]"/>
      <dgm:spPr>
        <a:solidFill>
          <a:srgbClr val="002060"/>
        </a:solidFill>
      </dgm:spPr>
      <dgm:t>
        <a:bodyPr/>
        <a:lstStyle/>
        <a:p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El poder de la pausa</a:t>
          </a:r>
          <a:endParaRPr lang="es-PE" dirty="0"/>
        </a:p>
      </dgm:t>
    </dgm:pt>
    <dgm:pt modelId="{2FF4408A-D452-49CD-AA11-658EAF0CCD61}" type="parTrans" cxnId="{A77A2E3B-8F08-4497-9231-91B8D8989BEA}">
      <dgm:prSet/>
      <dgm:spPr/>
      <dgm:t>
        <a:bodyPr/>
        <a:lstStyle/>
        <a:p>
          <a:endParaRPr lang="es-PE"/>
        </a:p>
      </dgm:t>
    </dgm:pt>
    <dgm:pt modelId="{823267E8-0708-41FC-B3DC-584B50A1B23D}" type="sibTrans" cxnId="{A77A2E3B-8F08-4497-9231-91B8D8989BEA}">
      <dgm:prSet/>
      <dgm:spPr/>
      <dgm:t>
        <a:bodyPr/>
        <a:lstStyle/>
        <a:p>
          <a:endParaRPr lang="es-PE"/>
        </a:p>
      </dgm:t>
    </dgm:pt>
    <dgm:pt modelId="{1510DC4A-26DA-440F-91CD-F20C06448D80}">
      <dgm:prSet phldrT="[Texto]"/>
      <dgm:spPr>
        <a:solidFill>
          <a:srgbClr val="002060"/>
        </a:solidFill>
      </dgm:spPr>
      <dgm:t>
        <a:bodyPr/>
        <a:lstStyle/>
        <a:p>
          <a:r>
            <a:rPr lang="es-MX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Humaniza el discurso </a:t>
          </a:r>
          <a:endParaRPr lang="es-PE" dirty="0"/>
        </a:p>
      </dgm:t>
    </dgm:pt>
    <dgm:pt modelId="{DF0C9AB2-98A8-4FEC-AA65-47F98F0EF57C}" type="parTrans" cxnId="{6B9DF333-2FF8-48B3-BA9D-12A963C3B974}">
      <dgm:prSet/>
      <dgm:spPr/>
      <dgm:t>
        <a:bodyPr/>
        <a:lstStyle/>
        <a:p>
          <a:endParaRPr lang="es-PE"/>
        </a:p>
      </dgm:t>
    </dgm:pt>
    <dgm:pt modelId="{B3A73195-05DA-4E39-963B-3B7F7F61AF21}" type="sibTrans" cxnId="{6B9DF333-2FF8-48B3-BA9D-12A963C3B974}">
      <dgm:prSet/>
      <dgm:spPr/>
      <dgm:t>
        <a:bodyPr/>
        <a:lstStyle/>
        <a:p>
          <a:endParaRPr lang="es-PE"/>
        </a:p>
      </dgm:t>
    </dgm:pt>
    <dgm:pt modelId="{D60015B8-93A4-456A-9688-CB10DF105C9E}" type="pres">
      <dgm:prSet presAssocID="{EA84BE2E-30BB-44FB-A424-C9F8438DF473}" presName="Name0" presStyleCnt="0">
        <dgm:presLayoutVars>
          <dgm:chMax val="7"/>
          <dgm:chPref val="7"/>
          <dgm:dir/>
        </dgm:presLayoutVars>
      </dgm:prSet>
      <dgm:spPr/>
    </dgm:pt>
    <dgm:pt modelId="{EB9E4F55-42A9-4B8F-803E-70B4C274045B}" type="pres">
      <dgm:prSet presAssocID="{EA84BE2E-30BB-44FB-A424-C9F8438DF473}" presName="Name1" presStyleCnt="0"/>
      <dgm:spPr/>
    </dgm:pt>
    <dgm:pt modelId="{D85E3376-A5D1-4497-9AE7-AFDC7D92D1D9}" type="pres">
      <dgm:prSet presAssocID="{EA84BE2E-30BB-44FB-A424-C9F8438DF473}" presName="cycle" presStyleCnt="0"/>
      <dgm:spPr/>
    </dgm:pt>
    <dgm:pt modelId="{52F30F5C-D3AB-46D1-9047-C69536113028}" type="pres">
      <dgm:prSet presAssocID="{EA84BE2E-30BB-44FB-A424-C9F8438DF473}" presName="srcNode" presStyleLbl="node1" presStyleIdx="0" presStyleCnt="5"/>
      <dgm:spPr/>
    </dgm:pt>
    <dgm:pt modelId="{050DBE2E-2138-44B9-8524-7E3C781B0B98}" type="pres">
      <dgm:prSet presAssocID="{EA84BE2E-30BB-44FB-A424-C9F8438DF473}" presName="conn" presStyleLbl="parChTrans1D2" presStyleIdx="0" presStyleCnt="1" custScaleX="95089" custScaleY="98424"/>
      <dgm:spPr/>
    </dgm:pt>
    <dgm:pt modelId="{6766504D-655A-41AB-964E-5D5F84A08445}" type="pres">
      <dgm:prSet presAssocID="{EA84BE2E-30BB-44FB-A424-C9F8438DF473}" presName="extraNode" presStyleLbl="node1" presStyleIdx="0" presStyleCnt="5"/>
      <dgm:spPr/>
    </dgm:pt>
    <dgm:pt modelId="{074B2BA9-5CDF-4C68-B2CC-6F312E5CBB1F}" type="pres">
      <dgm:prSet presAssocID="{EA84BE2E-30BB-44FB-A424-C9F8438DF473}" presName="dstNode" presStyleLbl="node1" presStyleIdx="0" presStyleCnt="5"/>
      <dgm:spPr/>
    </dgm:pt>
    <dgm:pt modelId="{1441C262-EE5F-4735-8FD2-EF1F80DA8908}" type="pres">
      <dgm:prSet presAssocID="{AAF40720-82E7-4D52-8704-9544C90BC494}" presName="text_1" presStyleLbl="node1" presStyleIdx="0" presStyleCnt="5">
        <dgm:presLayoutVars>
          <dgm:bulletEnabled val="1"/>
        </dgm:presLayoutVars>
      </dgm:prSet>
      <dgm:spPr/>
    </dgm:pt>
    <dgm:pt modelId="{2170C7B2-C560-451D-BFF7-FA1D1783451E}" type="pres">
      <dgm:prSet presAssocID="{AAF40720-82E7-4D52-8704-9544C90BC494}" presName="accent_1" presStyleCnt="0"/>
      <dgm:spPr/>
    </dgm:pt>
    <dgm:pt modelId="{A23AA1FA-A0C1-4014-BC0A-79A9386EAECC}" type="pres">
      <dgm:prSet presAssocID="{AAF40720-82E7-4D52-8704-9544C90BC494}" presName="accentRepeatNode" presStyleLbl="solidFgAcc1" presStyleIdx="0" presStyleCnt="5"/>
      <dgm:spPr/>
    </dgm:pt>
    <dgm:pt modelId="{E42A173A-D3E0-4872-99A6-31DFB989AFBB}" type="pres">
      <dgm:prSet presAssocID="{2388D4E0-AF5B-49FB-A2A3-538461E508C9}" presName="text_2" presStyleLbl="node1" presStyleIdx="1" presStyleCnt="5">
        <dgm:presLayoutVars>
          <dgm:bulletEnabled val="1"/>
        </dgm:presLayoutVars>
      </dgm:prSet>
      <dgm:spPr/>
    </dgm:pt>
    <dgm:pt modelId="{5FA10B42-B9DC-4915-8D0C-54225CD83A74}" type="pres">
      <dgm:prSet presAssocID="{2388D4E0-AF5B-49FB-A2A3-538461E508C9}" presName="accent_2" presStyleCnt="0"/>
      <dgm:spPr/>
    </dgm:pt>
    <dgm:pt modelId="{BA78F50C-4F18-4737-B8F8-C1E8337D5C85}" type="pres">
      <dgm:prSet presAssocID="{2388D4E0-AF5B-49FB-A2A3-538461E508C9}" presName="accentRepeatNode" presStyleLbl="solidFgAcc1" presStyleIdx="1" presStyleCnt="5"/>
      <dgm:spPr/>
    </dgm:pt>
    <dgm:pt modelId="{6DD41C4D-EA5B-40B4-B4AA-C3DF14661BA0}" type="pres">
      <dgm:prSet presAssocID="{1510DC4A-26DA-440F-91CD-F20C06448D80}" presName="text_3" presStyleLbl="node1" presStyleIdx="2" presStyleCnt="5">
        <dgm:presLayoutVars>
          <dgm:bulletEnabled val="1"/>
        </dgm:presLayoutVars>
      </dgm:prSet>
      <dgm:spPr/>
    </dgm:pt>
    <dgm:pt modelId="{CAFF4E07-F9CB-4970-B429-09FE68A063CC}" type="pres">
      <dgm:prSet presAssocID="{1510DC4A-26DA-440F-91CD-F20C06448D80}" presName="accent_3" presStyleCnt="0"/>
      <dgm:spPr/>
    </dgm:pt>
    <dgm:pt modelId="{DB47207B-788B-4A72-AEA2-EDCB946F2478}" type="pres">
      <dgm:prSet presAssocID="{1510DC4A-26DA-440F-91CD-F20C06448D80}" presName="accentRepeatNode" presStyleLbl="solidFgAcc1" presStyleIdx="2" presStyleCnt="5"/>
      <dgm:spPr/>
    </dgm:pt>
    <dgm:pt modelId="{E3EBD701-07FA-4392-B393-6114F470326A}" type="pres">
      <dgm:prSet presAssocID="{B6D3D415-17B4-4005-AA00-E7D2979C4635}" presName="text_4" presStyleLbl="node1" presStyleIdx="3" presStyleCnt="5">
        <dgm:presLayoutVars>
          <dgm:bulletEnabled val="1"/>
        </dgm:presLayoutVars>
      </dgm:prSet>
      <dgm:spPr/>
    </dgm:pt>
    <dgm:pt modelId="{3DBF0574-CA77-43F0-BF47-101BFAD1369E}" type="pres">
      <dgm:prSet presAssocID="{B6D3D415-17B4-4005-AA00-E7D2979C4635}" presName="accent_4" presStyleCnt="0"/>
      <dgm:spPr/>
    </dgm:pt>
    <dgm:pt modelId="{C1B469E5-2EC0-49A9-B6EF-46ED0713AE2B}" type="pres">
      <dgm:prSet presAssocID="{B6D3D415-17B4-4005-AA00-E7D2979C4635}" presName="accentRepeatNode" presStyleLbl="solidFgAcc1" presStyleIdx="3" presStyleCnt="5"/>
      <dgm:spPr/>
    </dgm:pt>
    <dgm:pt modelId="{FF7DC1AB-C9B1-412C-B294-D917A7CEA1F0}" type="pres">
      <dgm:prSet presAssocID="{30FE092D-6962-427B-9BBC-60C4988CD6CA}" presName="text_5" presStyleLbl="node1" presStyleIdx="4" presStyleCnt="5">
        <dgm:presLayoutVars>
          <dgm:bulletEnabled val="1"/>
        </dgm:presLayoutVars>
      </dgm:prSet>
      <dgm:spPr/>
    </dgm:pt>
    <dgm:pt modelId="{B1D0CCAB-38BA-4AF9-9098-AFAA9D6756F3}" type="pres">
      <dgm:prSet presAssocID="{30FE092D-6962-427B-9BBC-60C4988CD6CA}" presName="accent_5" presStyleCnt="0"/>
      <dgm:spPr/>
    </dgm:pt>
    <dgm:pt modelId="{3D09F28C-1D6C-4AB9-9291-C7C67C5E7002}" type="pres">
      <dgm:prSet presAssocID="{30FE092D-6962-427B-9BBC-60C4988CD6CA}" presName="accentRepeatNode" presStyleLbl="solidFgAcc1" presStyleIdx="4" presStyleCnt="5"/>
      <dgm:spPr/>
    </dgm:pt>
  </dgm:ptLst>
  <dgm:cxnLst>
    <dgm:cxn modelId="{F8A86318-39BF-4ECA-B64A-1ACF73FBAFA2}" srcId="{EA84BE2E-30BB-44FB-A424-C9F8438DF473}" destId="{AAF40720-82E7-4D52-8704-9544C90BC494}" srcOrd="0" destOrd="0" parTransId="{3EDDB774-2CF7-4F84-966F-ABE72D8AFA37}" sibTransId="{76EAFB9C-ACC8-4ECA-8E5B-F1ADC1702124}"/>
    <dgm:cxn modelId="{F1F75F19-6906-417E-B509-6F6C1873F9E5}" srcId="{EA84BE2E-30BB-44FB-A424-C9F8438DF473}" destId="{B6D3D415-17B4-4005-AA00-E7D2979C4635}" srcOrd="3" destOrd="0" parTransId="{C155E94F-9B3A-4759-9D8C-3EFD1076C931}" sibTransId="{CC16E1F8-ABB6-432B-BAFA-A2A407002BE7}"/>
    <dgm:cxn modelId="{EB1DFD1F-F0C8-4791-BEBF-0D4D07F978FD}" type="presOf" srcId="{30FE092D-6962-427B-9BBC-60C4988CD6CA}" destId="{FF7DC1AB-C9B1-412C-B294-D917A7CEA1F0}" srcOrd="0" destOrd="0" presId="urn:microsoft.com/office/officeart/2008/layout/VerticalCurvedList"/>
    <dgm:cxn modelId="{D6CC2D2D-8C3C-4F5B-B1A0-651924D3AA52}" type="presOf" srcId="{B6D3D415-17B4-4005-AA00-E7D2979C4635}" destId="{E3EBD701-07FA-4392-B393-6114F470326A}" srcOrd="0" destOrd="0" presId="urn:microsoft.com/office/officeart/2008/layout/VerticalCurvedList"/>
    <dgm:cxn modelId="{6B9DF333-2FF8-48B3-BA9D-12A963C3B974}" srcId="{EA84BE2E-30BB-44FB-A424-C9F8438DF473}" destId="{1510DC4A-26DA-440F-91CD-F20C06448D80}" srcOrd="2" destOrd="0" parTransId="{DF0C9AB2-98A8-4FEC-AA65-47F98F0EF57C}" sibTransId="{B3A73195-05DA-4E39-963B-3B7F7F61AF21}"/>
    <dgm:cxn modelId="{A77A2E3B-8F08-4497-9231-91B8D8989BEA}" srcId="{EA84BE2E-30BB-44FB-A424-C9F8438DF473}" destId="{30FE092D-6962-427B-9BBC-60C4988CD6CA}" srcOrd="4" destOrd="0" parTransId="{2FF4408A-D452-49CD-AA11-658EAF0CCD61}" sibTransId="{823267E8-0708-41FC-B3DC-584B50A1B23D}"/>
    <dgm:cxn modelId="{6F7C1077-F413-4AFA-A85A-346287890528}" srcId="{EA84BE2E-30BB-44FB-A424-C9F8438DF473}" destId="{2388D4E0-AF5B-49FB-A2A3-538461E508C9}" srcOrd="1" destOrd="0" parTransId="{A4DA61FB-9986-45B2-9A5F-D6D09D45967F}" sibTransId="{324A12E0-42FD-4159-A2AA-4C90526A7FF4}"/>
    <dgm:cxn modelId="{78B873B6-ED25-46F0-B9FA-22CEFA04CA89}" type="presOf" srcId="{1510DC4A-26DA-440F-91CD-F20C06448D80}" destId="{6DD41C4D-EA5B-40B4-B4AA-C3DF14661BA0}" srcOrd="0" destOrd="0" presId="urn:microsoft.com/office/officeart/2008/layout/VerticalCurvedList"/>
    <dgm:cxn modelId="{CCA7C6BC-4F82-409D-80EE-89A72BEF9EFC}" type="presOf" srcId="{AAF40720-82E7-4D52-8704-9544C90BC494}" destId="{1441C262-EE5F-4735-8FD2-EF1F80DA8908}" srcOrd="0" destOrd="0" presId="urn:microsoft.com/office/officeart/2008/layout/VerticalCurvedList"/>
    <dgm:cxn modelId="{5D68CDC0-7C19-4399-B3A3-F1287549CC93}" type="presOf" srcId="{EA84BE2E-30BB-44FB-A424-C9F8438DF473}" destId="{D60015B8-93A4-456A-9688-CB10DF105C9E}" srcOrd="0" destOrd="0" presId="urn:microsoft.com/office/officeart/2008/layout/VerticalCurvedList"/>
    <dgm:cxn modelId="{3D71EED2-9179-4D32-BE11-485DEB75BF2D}" type="presOf" srcId="{2388D4E0-AF5B-49FB-A2A3-538461E508C9}" destId="{E42A173A-D3E0-4872-99A6-31DFB989AFBB}" srcOrd="0" destOrd="0" presId="urn:microsoft.com/office/officeart/2008/layout/VerticalCurvedList"/>
    <dgm:cxn modelId="{805A53E9-9F61-458C-89C1-D86F0E810351}" type="presOf" srcId="{76EAFB9C-ACC8-4ECA-8E5B-F1ADC1702124}" destId="{050DBE2E-2138-44B9-8524-7E3C781B0B98}" srcOrd="0" destOrd="0" presId="urn:microsoft.com/office/officeart/2008/layout/VerticalCurvedList"/>
    <dgm:cxn modelId="{D7115CD3-5E4A-4F24-BDFB-64215787F146}" type="presParOf" srcId="{D60015B8-93A4-456A-9688-CB10DF105C9E}" destId="{EB9E4F55-42A9-4B8F-803E-70B4C274045B}" srcOrd="0" destOrd="0" presId="urn:microsoft.com/office/officeart/2008/layout/VerticalCurvedList"/>
    <dgm:cxn modelId="{27A07C61-03AE-4AF6-9E96-9DBC9C761336}" type="presParOf" srcId="{EB9E4F55-42A9-4B8F-803E-70B4C274045B}" destId="{D85E3376-A5D1-4497-9AE7-AFDC7D92D1D9}" srcOrd="0" destOrd="0" presId="urn:microsoft.com/office/officeart/2008/layout/VerticalCurvedList"/>
    <dgm:cxn modelId="{099D3671-E1BA-4CDE-BCE5-CD11CD3E786F}" type="presParOf" srcId="{D85E3376-A5D1-4497-9AE7-AFDC7D92D1D9}" destId="{52F30F5C-D3AB-46D1-9047-C69536113028}" srcOrd="0" destOrd="0" presId="urn:microsoft.com/office/officeart/2008/layout/VerticalCurvedList"/>
    <dgm:cxn modelId="{B131FE8E-1EA4-40FA-87E7-D92E34296CF3}" type="presParOf" srcId="{D85E3376-A5D1-4497-9AE7-AFDC7D92D1D9}" destId="{050DBE2E-2138-44B9-8524-7E3C781B0B98}" srcOrd="1" destOrd="0" presId="urn:microsoft.com/office/officeart/2008/layout/VerticalCurvedList"/>
    <dgm:cxn modelId="{17DF6165-A5C1-4D99-ACAE-3D1B2F99ED02}" type="presParOf" srcId="{D85E3376-A5D1-4497-9AE7-AFDC7D92D1D9}" destId="{6766504D-655A-41AB-964E-5D5F84A08445}" srcOrd="2" destOrd="0" presId="urn:microsoft.com/office/officeart/2008/layout/VerticalCurvedList"/>
    <dgm:cxn modelId="{3DDFB756-2DCC-48D2-802D-AAF483F9B20B}" type="presParOf" srcId="{D85E3376-A5D1-4497-9AE7-AFDC7D92D1D9}" destId="{074B2BA9-5CDF-4C68-B2CC-6F312E5CBB1F}" srcOrd="3" destOrd="0" presId="urn:microsoft.com/office/officeart/2008/layout/VerticalCurvedList"/>
    <dgm:cxn modelId="{75DDF6E0-6BDE-4A57-9B2D-8F817D313D3B}" type="presParOf" srcId="{EB9E4F55-42A9-4B8F-803E-70B4C274045B}" destId="{1441C262-EE5F-4735-8FD2-EF1F80DA8908}" srcOrd="1" destOrd="0" presId="urn:microsoft.com/office/officeart/2008/layout/VerticalCurvedList"/>
    <dgm:cxn modelId="{EC89AB04-7A9D-4873-91FB-6128E8B809B4}" type="presParOf" srcId="{EB9E4F55-42A9-4B8F-803E-70B4C274045B}" destId="{2170C7B2-C560-451D-BFF7-FA1D1783451E}" srcOrd="2" destOrd="0" presId="urn:microsoft.com/office/officeart/2008/layout/VerticalCurvedList"/>
    <dgm:cxn modelId="{35AE3514-3C82-4B1C-8DF1-42E266EDC927}" type="presParOf" srcId="{2170C7B2-C560-451D-BFF7-FA1D1783451E}" destId="{A23AA1FA-A0C1-4014-BC0A-79A9386EAECC}" srcOrd="0" destOrd="0" presId="urn:microsoft.com/office/officeart/2008/layout/VerticalCurvedList"/>
    <dgm:cxn modelId="{BA507DDF-46F7-4EDC-91EF-773188164F2F}" type="presParOf" srcId="{EB9E4F55-42A9-4B8F-803E-70B4C274045B}" destId="{E42A173A-D3E0-4872-99A6-31DFB989AFBB}" srcOrd="3" destOrd="0" presId="urn:microsoft.com/office/officeart/2008/layout/VerticalCurvedList"/>
    <dgm:cxn modelId="{2532BA17-523E-4FE5-930D-6371D1887D7D}" type="presParOf" srcId="{EB9E4F55-42A9-4B8F-803E-70B4C274045B}" destId="{5FA10B42-B9DC-4915-8D0C-54225CD83A74}" srcOrd="4" destOrd="0" presId="urn:microsoft.com/office/officeart/2008/layout/VerticalCurvedList"/>
    <dgm:cxn modelId="{AB84E7B4-AAFA-4FAB-9B6C-6640FE9DDEB8}" type="presParOf" srcId="{5FA10B42-B9DC-4915-8D0C-54225CD83A74}" destId="{BA78F50C-4F18-4737-B8F8-C1E8337D5C85}" srcOrd="0" destOrd="0" presId="urn:microsoft.com/office/officeart/2008/layout/VerticalCurvedList"/>
    <dgm:cxn modelId="{BFE388CD-004E-405B-9F1A-EEDF6B01B029}" type="presParOf" srcId="{EB9E4F55-42A9-4B8F-803E-70B4C274045B}" destId="{6DD41C4D-EA5B-40B4-B4AA-C3DF14661BA0}" srcOrd="5" destOrd="0" presId="urn:microsoft.com/office/officeart/2008/layout/VerticalCurvedList"/>
    <dgm:cxn modelId="{F78BD7F8-4A52-4CEE-8A62-69018270FF45}" type="presParOf" srcId="{EB9E4F55-42A9-4B8F-803E-70B4C274045B}" destId="{CAFF4E07-F9CB-4970-B429-09FE68A063CC}" srcOrd="6" destOrd="0" presId="urn:microsoft.com/office/officeart/2008/layout/VerticalCurvedList"/>
    <dgm:cxn modelId="{D818D482-1F44-4F32-A95F-949EA3D32D84}" type="presParOf" srcId="{CAFF4E07-F9CB-4970-B429-09FE68A063CC}" destId="{DB47207B-788B-4A72-AEA2-EDCB946F2478}" srcOrd="0" destOrd="0" presId="urn:microsoft.com/office/officeart/2008/layout/VerticalCurvedList"/>
    <dgm:cxn modelId="{6AA7143C-3FF4-4E02-961E-7E071F7E9A8F}" type="presParOf" srcId="{EB9E4F55-42A9-4B8F-803E-70B4C274045B}" destId="{E3EBD701-07FA-4392-B393-6114F470326A}" srcOrd="7" destOrd="0" presId="urn:microsoft.com/office/officeart/2008/layout/VerticalCurvedList"/>
    <dgm:cxn modelId="{88D616B9-96DD-4CE0-B5AF-11D54C535EE7}" type="presParOf" srcId="{EB9E4F55-42A9-4B8F-803E-70B4C274045B}" destId="{3DBF0574-CA77-43F0-BF47-101BFAD1369E}" srcOrd="8" destOrd="0" presId="urn:microsoft.com/office/officeart/2008/layout/VerticalCurvedList"/>
    <dgm:cxn modelId="{A631F3D4-FD78-45D6-8732-478F5C8D1BF6}" type="presParOf" srcId="{3DBF0574-CA77-43F0-BF47-101BFAD1369E}" destId="{C1B469E5-2EC0-49A9-B6EF-46ED0713AE2B}" srcOrd="0" destOrd="0" presId="urn:microsoft.com/office/officeart/2008/layout/VerticalCurvedList"/>
    <dgm:cxn modelId="{BC07A9BD-198B-43ED-AC77-914FED7F4F97}" type="presParOf" srcId="{EB9E4F55-42A9-4B8F-803E-70B4C274045B}" destId="{FF7DC1AB-C9B1-412C-B294-D917A7CEA1F0}" srcOrd="9" destOrd="0" presId="urn:microsoft.com/office/officeart/2008/layout/VerticalCurvedList"/>
    <dgm:cxn modelId="{E4FAECA3-317C-4168-B8D5-78AB648E026B}" type="presParOf" srcId="{EB9E4F55-42A9-4B8F-803E-70B4C274045B}" destId="{B1D0CCAB-38BA-4AF9-9098-AFAA9D6756F3}" srcOrd="10" destOrd="0" presId="urn:microsoft.com/office/officeart/2008/layout/VerticalCurvedList"/>
    <dgm:cxn modelId="{C8F1B751-77F5-434E-84D6-2071B38E62B3}" type="presParOf" srcId="{B1D0CCAB-38BA-4AF9-9098-AFAA9D6756F3}" destId="{3D09F28C-1D6C-4AB9-9291-C7C67C5E70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D743FF-C28B-4D17-8DF9-36D9A21115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51424F9C-950E-4759-BA8F-477F99DDC138}">
      <dgm:prSet phldrT="[Texto]"/>
      <dgm:spPr>
        <a:solidFill>
          <a:srgbClr val="002060"/>
        </a:solidFill>
      </dgm:spPr>
      <dgm:t>
        <a:bodyPr/>
        <a:lstStyle/>
        <a:p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Controla el escenario</a:t>
          </a:r>
          <a:endParaRPr lang="es-PE" dirty="0"/>
        </a:p>
      </dgm:t>
    </dgm:pt>
    <dgm:pt modelId="{6CCFDAD6-4C61-4FDF-8B4B-06048C0D60A2}" type="parTrans" cxnId="{F38A3886-3957-4D13-B427-E210EE9F2821}">
      <dgm:prSet/>
      <dgm:spPr/>
      <dgm:t>
        <a:bodyPr/>
        <a:lstStyle/>
        <a:p>
          <a:endParaRPr lang="es-PE"/>
        </a:p>
      </dgm:t>
    </dgm:pt>
    <dgm:pt modelId="{57888AFF-5DC6-4B94-8C98-A216D3E4C26F}" type="sibTrans" cxnId="{F38A3886-3957-4D13-B427-E210EE9F2821}">
      <dgm:prSet/>
      <dgm:spPr/>
      <dgm:t>
        <a:bodyPr/>
        <a:lstStyle/>
        <a:p>
          <a:endParaRPr lang="es-PE"/>
        </a:p>
      </dgm:t>
    </dgm:pt>
    <dgm:pt modelId="{B07BE40B-17F6-41C1-9001-EE52E50333AB}">
      <dgm:prSet phldrT="[Texto]"/>
      <dgm:spPr>
        <a:solidFill>
          <a:srgbClr val="002060"/>
        </a:solidFill>
      </dgm:spPr>
      <dgm:t>
        <a:bodyPr/>
        <a:lstStyle/>
        <a:p>
          <a:r>
            <a:rPr lang="es-MX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Atiende al comportamiento y reacciones del tribunal</a:t>
          </a:r>
          <a:endParaRPr lang="es-PE" dirty="0"/>
        </a:p>
      </dgm:t>
    </dgm:pt>
    <dgm:pt modelId="{7A0F0906-D783-42E7-AB3A-9C6E66F064B7}" type="parTrans" cxnId="{48BA12A8-DA85-4FEC-B921-520DEE1B45DB}">
      <dgm:prSet/>
      <dgm:spPr/>
      <dgm:t>
        <a:bodyPr/>
        <a:lstStyle/>
        <a:p>
          <a:endParaRPr lang="es-PE"/>
        </a:p>
      </dgm:t>
    </dgm:pt>
    <dgm:pt modelId="{B8CB0C25-8FC5-4E9D-801E-264B54B8EBA7}" type="sibTrans" cxnId="{48BA12A8-DA85-4FEC-B921-520DEE1B45DB}">
      <dgm:prSet/>
      <dgm:spPr/>
      <dgm:t>
        <a:bodyPr/>
        <a:lstStyle/>
        <a:p>
          <a:endParaRPr lang="es-PE"/>
        </a:p>
      </dgm:t>
    </dgm:pt>
    <dgm:pt modelId="{46555477-44D4-4B4D-84D5-42ADF5C250E3}">
      <dgm:prSet phldrT="[Texto]"/>
      <dgm:spPr>
        <a:solidFill>
          <a:srgbClr val="002060"/>
        </a:solidFill>
      </dgm:spPr>
      <dgm:t>
        <a:bodyPr/>
        <a:lstStyle/>
        <a:p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Transmit</a:t>
          </a:r>
          <a:r>
            <a:rPr lang="es-PE" dirty="0">
              <a:solidFill>
                <a:schemeClr val="bg1"/>
              </a:solidFill>
              <a:latin typeface="Avenir Next LT Pro Light" panose="020B0304020202020204" pitchFamily="34" charset="77"/>
            </a:rPr>
            <a:t>e</a:t>
          </a:r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 confianza</a:t>
          </a:r>
          <a:endParaRPr lang="es-PE" dirty="0"/>
        </a:p>
      </dgm:t>
    </dgm:pt>
    <dgm:pt modelId="{B610E148-52F4-4A6F-B9E2-8A8E0EBF5965}" type="parTrans" cxnId="{A6925FC4-B9FB-4B9B-9287-6E4A4FF8F222}">
      <dgm:prSet/>
      <dgm:spPr/>
      <dgm:t>
        <a:bodyPr/>
        <a:lstStyle/>
        <a:p>
          <a:endParaRPr lang="es-PE"/>
        </a:p>
      </dgm:t>
    </dgm:pt>
    <dgm:pt modelId="{B97EFE25-9EEC-46D4-9948-CFE81A902391}" type="sibTrans" cxnId="{A6925FC4-B9FB-4B9B-9287-6E4A4FF8F222}">
      <dgm:prSet/>
      <dgm:spPr/>
      <dgm:t>
        <a:bodyPr/>
        <a:lstStyle/>
        <a:p>
          <a:endParaRPr lang="es-PE"/>
        </a:p>
      </dgm:t>
    </dgm:pt>
    <dgm:pt modelId="{2C97C24D-C72A-41C6-8ED1-FE67477DEA09}">
      <dgm:prSet phldrT="[Texto]"/>
      <dgm:spPr>
        <a:solidFill>
          <a:srgbClr val="002060"/>
        </a:solidFill>
      </dgm:spPr>
      <dgm:t>
        <a:bodyPr/>
        <a:lstStyle/>
        <a:p>
          <a:r>
            <a:rPr lang="es-PE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Material de apoyo (multimedia)</a:t>
          </a:r>
          <a:endParaRPr lang="es-PE" dirty="0"/>
        </a:p>
      </dgm:t>
    </dgm:pt>
    <dgm:pt modelId="{82AAD460-03ED-4174-A40C-E8054BCD85D1}" type="parTrans" cxnId="{BD15D146-5B80-47CB-B559-175EA29FD264}">
      <dgm:prSet/>
      <dgm:spPr/>
      <dgm:t>
        <a:bodyPr/>
        <a:lstStyle/>
        <a:p>
          <a:endParaRPr lang="es-PE"/>
        </a:p>
      </dgm:t>
    </dgm:pt>
    <dgm:pt modelId="{1A57D78F-6F8B-491F-9E66-F0A8698EFABD}" type="sibTrans" cxnId="{BD15D146-5B80-47CB-B559-175EA29FD264}">
      <dgm:prSet/>
      <dgm:spPr/>
      <dgm:t>
        <a:bodyPr/>
        <a:lstStyle/>
        <a:p>
          <a:endParaRPr lang="es-PE"/>
        </a:p>
      </dgm:t>
    </dgm:pt>
    <dgm:pt modelId="{6948DA6B-531D-40D8-88A8-29506CBBEB9D}" type="pres">
      <dgm:prSet presAssocID="{12D743FF-C28B-4D17-8DF9-36D9A21115BB}" presName="Name0" presStyleCnt="0">
        <dgm:presLayoutVars>
          <dgm:chMax val="7"/>
          <dgm:chPref val="7"/>
          <dgm:dir/>
        </dgm:presLayoutVars>
      </dgm:prSet>
      <dgm:spPr/>
    </dgm:pt>
    <dgm:pt modelId="{A1D95939-67BB-406C-A2C1-2114B706FD59}" type="pres">
      <dgm:prSet presAssocID="{12D743FF-C28B-4D17-8DF9-36D9A21115BB}" presName="Name1" presStyleCnt="0"/>
      <dgm:spPr/>
    </dgm:pt>
    <dgm:pt modelId="{9D8100D3-0942-46A1-BFC2-D2AF760FBACB}" type="pres">
      <dgm:prSet presAssocID="{12D743FF-C28B-4D17-8DF9-36D9A21115BB}" presName="cycle" presStyleCnt="0"/>
      <dgm:spPr/>
    </dgm:pt>
    <dgm:pt modelId="{4252F9AC-8F6D-4917-8300-26F2DC6BE215}" type="pres">
      <dgm:prSet presAssocID="{12D743FF-C28B-4D17-8DF9-36D9A21115BB}" presName="srcNode" presStyleLbl="node1" presStyleIdx="0" presStyleCnt="4"/>
      <dgm:spPr/>
    </dgm:pt>
    <dgm:pt modelId="{0545C0C3-84B6-4B75-B154-05C16E797D49}" type="pres">
      <dgm:prSet presAssocID="{12D743FF-C28B-4D17-8DF9-36D9A21115BB}" presName="conn" presStyleLbl="parChTrans1D2" presStyleIdx="0" presStyleCnt="1"/>
      <dgm:spPr/>
    </dgm:pt>
    <dgm:pt modelId="{D28100E6-9655-43FB-875D-428C15C2B66B}" type="pres">
      <dgm:prSet presAssocID="{12D743FF-C28B-4D17-8DF9-36D9A21115BB}" presName="extraNode" presStyleLbl="node1" presStyleIdx="0" presStyleCnt="4"/>
      <dgm:spPr/>
    </dgm:pt>
    <dgm:pt modelId="{9DF2B286-A381-4CC2-9B16-A3F50CA679B3}" type="pres">
      <dgm:prSet presAssocID="{12D743FF-C28B-4D17-8DF9-36D9A21115BB}" presName="dstNode" presStyleLbl="node1" presStyleIdx="0" presStyleCnt="4"/>
      <dgm:spPr/>
    </dgm:pt>
    <dgm:pt modelId="{F3D53A6A-1850-45C7-A717-AB61D7FF2BEA}" type="pres">
      <dgm:prSet presAssocID="{51424F9C-950E-4759-BA8F-477F99DDC138}" presName="text_1" presStyleLbl="node1" presStyleIdx="0" presStyleCnt="4">
        <dgm:presLayoutVars>
          <dgm:bulletEnabled val="1"/>
        </dgm:presLayoutVars>
      </dgm:prSet>
      <dgm:spPr/>
    </dgm:pt>
    <dgm:pt modelId="{A98B4036-6902-4CC7-9F82-118A276E06FB}" type="pres">
      <dgm:prSet presAssocID="{51424F9C-950E-4759-BA8F-477F99DDC138}" presName="accent_1" presStyleCnt="0"/>
      <dgm:spPr/>
    </dgm:pt>
    <dgm:pt modelId="{2093B477-F229-4DAA-8920-3A5C210B9393}" type="pres">
      <dgm:prSet presAssocID="{51424F9C-950E-4759-BA8F-477F99DDC138}" presName="accentRepeatNode" presStyleLbl="solidFgAcc1" presStyleIdx="0" presStyleCnt="4"/>
      <dgm:spPr/>
    </dgm:pt>
    <dgm:pt modelId="{6FCF9ADC-FD19-4BF4-BA48-9FAD4C53612E}" type="pres">
      <dgm:prSet presAssocID="{B07BE40B-17F6-41C1-9001-EE52E50333AB}" presName="text_2" presStyleLbl="node1" presStyleIdx="1" presStyleCnt="4">
        <dgm:presLayoutVars>
          <dgm:bulletEnabled val="1"/>
        </dgm:presLayoutVars>
      </dgm:prSet>
      <dgm:spPr/>
    </dgm:pt>
    <dgm:pt modelId="{3871954E-EE12-4DB7-BE08-4F56A87A4ABB}" type="pres">
      <dgm:prSet presAssocID="{B07BE40B-17F6-41C1-9001-EE52E50333AB}" presName="accent_2" presStyleCnt="0"/>
      <dgm:spPr/>
    </dgm:pt>
    <dgm:pt modelId="{7C517D0D-581E-44BF-B1AB-DC097BF6EE70}" type="pres">
      <dgm:prSet presAssocID="{B07BE40B-17F6-41C1-9001-EE52E50333AB}" presName="accentRepeatNode" presStyleLbl="solidFgAcc1" presStyleIdx="1" presStyleCnt="4"/>
      <dgm:spPr/>
    </dgm:pt>
    <dgm:pt modelId="{691BF2CE-E3B8-4C7E-B00A-C63C645C39D3}" type="pres">
      <dgm:prSet presAssocID="{46555477-44D4-4B4D-84D5-42ADF5C250E3}" presName="text_3" presStyleLbl="node1" presStyleIdx="2" presStyleCnt="4">
        <dgm:presLayoutVars>
          <dgm:bulletEnabled val="1"/>
        </dgm:presLayoutVars>
      </dgm:prSet>
      <dgm:spPr/>
    </dgm:pt>
    <dgm:pt modelId="{ADCC6C1D-D972-4F36-8F85-E9CB2B8F7598}" type="pres">
      <dgm:prSet presAssocID="{46555477-44D4-4B4D-84D5-42ADF5C250E3}" presName="accent_3" presStyleCnt="0"/>
      <dgm:spPr/>
    </dgm:pt>
    <dgm:pt modelId="{3BC3A3A3-1DB2-48F8-93A1-97C4B15B989C}" type="pres">
      <dgm:prSet presAssocID="{46555477-44D4-4B4D-84D5-42ADF5C250E3}" presName="accentRepeatNode" presStyleLbl="solidFgAcc1" presStyleIdx="2" presStyleCnt="4"/>
      <dgm:spPr/>
    </dgm:pt>
    <dgm:pt modelId="{F6330C26-C475-468F-9D01-9130A4AAAA93}" type="pres">
      <dgm:prSet presAssocID="{2C97C24D-C72A-41C6-8ED1-FE67477DEA09}" presName="text_4" presStyleLbl="node1" presStyleIdx="3" presStyleCnt="4">
        <dgm:presLayoutVars>
          <dgm:bulletEnabled val="1"/>
        </dgm:presLayoutVars>
      </dgm:prSet>
      <dgm:spPr/>
    </dgm:pt>
    <dgm:pt modelId="{77BE6412-4B5A-48B6-9B24-D739B2B3F898}" type="pres">
      <dgm:prSet presAssocID="{2C97C24D-C72A-41C6-8ED1-FE67477DEA09}" presName="accent_4" presStyleCnt="0"/>
      <dgm:spPr/>
    </dgm:pt>
    <dgm:pt modelId="{862ECE36-0E7A-4BA2-80C2-7D082EB91851}" type="pres">
      <dgm:prSet presAssocID="{2C97C24D-C72A-41C6-8ED1-FE67477DEA09}" presName="accentRepeatNode" presStyleLbl="solidFgAcc1" presStyleIdx="3" presStyleCnt="4"/>
      <dgm:spPr/>
    </dgm:pt>
  </dgm:ptLst>
  <dgm:cxnLst>
    <dgm:cxn modelId="{BD15D146-5B80-47CB-B559-175EA29FD264}" srcId="{12D743FF-C28B-4D17-8DF9-36D9A21115BB}" destId="{2C97C24D-C72A-41C6-8ED1-FE67477DEA09}" srcOrd="3" destOrd="0" parTransId="{82AAD460-03ED-4174-A40C-E8054BCD85D1}" sibTransId="{1A57D78F-6F8B-491F-9E66-F0A8698EFABD}"/>
    <dgm:cxn modelId="{6D87D24B-F0B3-478C-9994-41F86FB78281}" type="presOf" srcId="{B07BE40B-17F6-41C1-9001-EE52E50333AB}" destId="{6FCF9ADC-FD19-4BF4-BA48-9FAD4C53612E}" srcOrd="0" destOrd="0" presId="urn:microsoft.com/office/officeart/2008/layout/VerticalCurvedList"/>
    <dgm:cxn modelId="{7F637272-42D3-4F49-A54B-233EF60AB173}" type="presOf" srcId="{12D743FF-C28B-4D17-8DF9-36D9A21115BB}" destId="{6948DA6B-531D-40D8-88A8-29506CBBEB9D}" srcOrd="0" destOrd="0" presId="urn:microsoft.com/office/officeart/2008/layout/VerticalCurvedList"/>
    <dgm:cxn modelId="{8C01C483-EC0E-4DDB-A7FB-5E85E7B5749E}" type="presOf" srcId="{2C97C24D-C72A-41C6-8ED1-FE67477DEA09}" destId="{F6330C26-C475-468F-9D01-9130A4AAAA93}" srcOrd="0" destOrd="0" presId="urn:microsoft.com/office/officeart/2008/layout/VerticalCurvedList"/>
    <dgm:cxn modelId="{F38A3886-3957-4D13-B427-E210EE9F2821}" srcId="{12D743FF-C28B-4D17-8DF9-36D9A21115BB}" destId="{51424F9C-950E-4759-BA8F-477F99DDC138}" srcOrd="0" destOrd="0" parTransId="{6CCFDAD6-4C61-4FDF-8B4B-06048C0D60A2}" sibTransId="{57888AFF-5DC6-4B94-8C98-A216D3E4C26F}"/>
    <dgm:cxn modelId="{9425CD9A-209D-45F9-ACE7-EA9194DA325A}" type="presOf" srcId="{51424F9C-950E-4759-BA8F-477F99DDC138}" destId="{F3D53A6A-1850-45C7-A717-AB61D7FF2BEA}" srcOrd="0" destOrd="0" presId="urn:microsoft.com/office/officeart/2008/layout/VerticalCurvedList"/>
    <dgm:cxn modelId="{48BA12A8-DA85-4FEC-B921-520DEE1B45DB}" srcId="{12D743FF-C28B-4D17-8DF9-36D9A21115BB}" destId="{B07BE40B-17F6-41C1-9001-EE52E50333AB}" srcOrd="1" destOrd="0" parTransId="{7A0F0906-D783-42E7-AB3A-9C6E66F064B7}" sibTransId="{B8CB0C25-8FC5-4E9D-801E-264B54B8EBA7}"/>
    <dgm:cxn modelId="{A6925FC4-B9FB-4B9B-9287-6E4A4FF8F222}" srcId="{12D743FF-C28B-4D17-8DF9-36D9A21115BB}" destId="{46555477-44D4-4B4D-84D5-42ADF5C250E3}" srcOrd="2" destOrd="0" parTransId="{B610E148-52F4-4A6F-B9E2-8A8E0EBF5965}" sibTransId="{B97EFE25-9EEC-46D4-9948-CFE81A902391}"/>
    <dgm:cxn modelId="{CBE4C9D6-8675-4EE5-8FD9-21DAD8C54360}" type="presOf" srcId="{46555477-44D4-4B4D-84D5-42ADF5C250E3}" destId="{691BF2CE-E3B8-4C7E-B00A-C63C645C39D3}" srcOrd="0" destOrd="0" presId="urn:microsoft.com/office/officeart/2008/layout/VerticalCurvedList"/>
    <dgm:cxn modelId="{60F5D2E5-1545-473D-91EA-0430CF0A3A6B}" type="presOf" srcId="{57888AFF-5DC6-4B94-8C98-A216D3E4C26F}" destId="{0545C0C3-84B6-4B75-B154-05C16E797D49}" srcOrd="0" destOrd="0" presId="urn:microsoft.com/office/officeart/2008/layout/VerticalCurvedList"/>
    <dgm:cxn modelId="{DF3B7A78-3CCF-4B76-B4BC-F8C16856B3BC}" type="presParOf" srcId="{6948DA6B-531D-40D8-88A8-29506CBBEB9D}" destId="{A1D95939-67BB-406C-A2C1-2114B706FD59}" srcOrd="0" destOrd="0" presId="urn:microsoft.com/office/officeart/2008/layout/VerticalCurvedList"/>
    <dgm:cxn modelId="{21E04B6C-6B75-4B42-9FFB-48094FB7C8D0}" type="presParOf" srcId="{A1D95939-67BB-406C-A2C1-2114B706FD59}" destId="{9D8100D3-0942-46A1-BFC2-D2AF760FBACB}" srcOrd="0" destOrd="0" presId="urn:microsoft.com/office/officeart/2008/layout/VerticalCurvedList"/>
    <dgm:cxn modelId="{06DAE262-E83C-4602-B8B6-0F4F80ABF5D3}" type="presParOf" srcId="{9D8100D3-0942-46A1-BFC2-D2AF760FBACB}" destId="{4252F9AC-8F6D-4917-8300-26F2DC6BE215}" srcOrd="0" destOrd="0" presId="urn:microsoft.com/office/officeart/2008/layout/VerticalCurvedList"/>
    <dgm:cxn modelId="{0E87B6D6-140C-417D-8643-3F5870805523}" type="presParOf" srcId="{9D8100D3-0942-46A1-BFC2-D2AF760FBACB}" destId="{0545C0C3-84B6-4B75-B154-05C16E797D49}" srcOrd="1" destOrd="0" presId="urn:microsoft.com/office/officeart/2008/layout/VerticalCurvedList"/>
    <dgm:cxn modelId="{73B8F1F6-2CF6-447E-94A8-84EFB824804A}" type="presParOf" srcId="{9D8100D3-0942-46A1-BFC2-D2AF760FBACB}" destId="{D28100E6-9655-43FB-875D-428C15C2B66B}" srcOrd="2" destOrd="0" presId="urn:microsoft.com/office/officeart/2008/layout/VerticalCurvedList"/>
    <dgm:cxn modelId="{127DD3CA-50AF-4578-9B3B-F3EB6C5F333E}" type="presParOf" srcId="{9D8100D3-0942-46A1-BFC2-D2AF760FBACB}" destId="{9DF2B286-A381-4CC2-9B16-A3F50CA679B3}" srcOrd="3" destOrd="0" presId="urn:microsoft.com/office/officeart/2008/layout/VerticalCurvedList"/>
    <dgm:cxn modelId="{3FA04B19-F358-47D7-B75D-747E18A68E7A}" type="presParOf" srcId="{A1D95939-67BB-406C-A2C1-2114B706FD59}" destId="{F3D53A6A-1850-45C7-A717-AB61D7FF2BEA}" srcOrd="1" destOrd="0" presId="urn:microsoft.com/office/officeart/2008/layout/VerticalCurvedList"/>
    <dgm:cxn modelId="{E2D77289-FD23-46AB-9334-80B73B90DC0F}" type="presParOf" srcId="{A1D95939-67BB-406C-A2C1-2114B706FD59}" destId="{A98B4036-6902-4CC7-9F82-118A276E06FB}" srcOrd="2" destOrd="0" presId="urn:microsoft.com/office/officeart/2008/layout/VerticalCurvedList"/>
    <dgm:cxn modelId="{83F052C7-BD76-4146-AE47-7A718DAB210A}" type="presParOf" srcId="{A98B4036-6902-4CC7-9F82-118A276E06FB}" destId="{2093B477-F229-4DAA-8920-3A5C210B9393}" srcOrd="0" destOrd="0" presId="urn:microsoft.com/office/officeart/2008/layout/VerticalCurvedList"/>
    <dgm:cxn modelId="{155F118A-91AF-4EAE-80BD-685BC64BC890}" type="presParOf" srcId="{A1D95939-67BB-406C-A2C1-2114B706FD59}" destId="{6FCF9ADC-FD19-4BF4-BA48-9FAD4C53612E}" srcOrd="3" destOrd="0" presId="urn:microsoft.com/office/officeart/2008/layout/VerticalCurvedList"/>
    <dgm:cxn modelId="{E0032C7B-3DE5-4159-BEC0-886E9F7FDABE}" type="presParOf" srcId="{A1D95939-67BB-406C-A2C1-2114B706FD59}" destId="{3871954E-EE12-4DB7-BE08-4F56A87A4ABB}" srcOrd="4" destOrd="0" presId="urn:microsoft.com/office/officeart/2008/layout/VerticalCurvedList"/>
    <dgm:cxn modelId="{504A3A53-FEBC-4899-845C-A754EA5481C8}" type="presParOf" srcId="{3871954E-EE12-4DB7-BE08-4F56A87A4ABB}" destId="{7C517D0D-581E-44BF-B1AB-DC097BF6EE70}" srcOrd="0" destOrd="0" presId="urn:microsoft.com/office/officeart/2008/layout/VerticalCurvedList"/>
    <dgm:cxn modelId="{BBC866A3-DC1F-4230-BF28-F95450E4A4C6}" type="presParOf" srcId="{A1D95939-67BB-406C-A2C1-2114B706FD59}" destId="{691BF2CE-E3B8-4C7E-B00A-C63C645C39D3}" srcOrd="5" destOrd="0" presId="urn:microsoft.com/office/officeart/2008/layout/VerticalCurvedList"/>
    <dgm:cxn modelId="{7D58927E-30F6-46BF-82CD-84558C88E805}" type="presParOf" srcId="{A1D95939-67BB-406C-A2C1-2114B706FD59}" destId="{ADCC6C1D-D972-4F36-8F85-E9CB2B8F7598}" srcOrd="6" destOrd="0" presId="urn:microsoft.com/office/officeart/2008/layout/VerticalCurvedList"/>
    <dgm:cxn modelId="{22BD91C5-A654-4920-9F4A-6155A8745823}" type="presParOf" srcId="{ADCC6C1D-D972-4F36-8F85-E9CB2B8F7598}" destId="{3BC3A3A3-1DB2-48F8-93A1-97C4B15B989C}" srcOrd="0" destOrd="0" presId="urn:microsoft.com/office/officeart/2008/layout/VerticalCurvedList"/>
    <dgm:cxn modelId="{22B24DEC-5D85-4697-A501-917E5825FC58}" type="presParOf" srcId="{A1D95939-67BB-406C-A2C1-2114B706FD59}" destId="{F6330C26-C475-468F-9D01-9130A4AAAA93}" srcOrd="7" destOrd="0" presId="urn:microsoft.com/office/officeart/2008/layout/VerticalCurvedList"/>
    <dgm:cxn modelId="{0359B84D-5DFC-414C-B697-543B13AF6B58}" type="presParOf" srcId="{A1D95939-67BB-406C-A2C1-2114B706FD59}" destId="{77BE6412-4B5A-48B6-9B24-D739B2B3F898}" srcOrd="8" destOrd="0" presId="urn:microsoft.com/office/officeart/2008/layout/VerticalCurvedList"/>
    <dgm:cxn modelId="{66481C03-E026-493E-A67C-64D3557D8C0B}" type="presParOf" srcId="{77BE6412-4B5A-48B6-9B24-D739B2B3F898}" destId="{862ECE36-0E7A-4BA2-80C2-7D082EB9185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1693F9-740F-4B69-9B99-4F241628D8A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1799110D-B519-46B1-85F8-78BDCCE35519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ES" sz="2000" spc="-10" dirty="0">
              <a:solidFill>
                <a:schemeClr val="tx1"/>
              </a:solidFill>
              <a:latin typeface="Avenir Next LT Pro Light" panose="020B0304020202020204" pitchFamily="34" charset="77"/>
              <a:cs typeface="Calibri"/>
            </a:rPr>
            <a:t>No es un resumen del pasado. Debes proyectarte al futuro</a:t>
          </a:r>
          <a:endParaRPr lang="es-PE" sz="2000" dirty="0">
            <a:solidFill>
              <a:schemeClr val="tx1"/>
            </a:solidFill>
          </a:endParaRPr>
        </a:p>
      </dgm:t>
    </dgm:pt>
    <dgm:pt modelId="{D3E5F0FD-C4E8-4C7D-ABD3-6E10D58DDA58}" type="parTrans" cxnId="{2832B31E-5BD2-4F5C-8EED-A8D0BDC75066}">
      <dgm:prSet/>
      <dgm:spPr/>
      <dgm:t>
        <a:bodyPr/>
        <a:lstStyle/>
        <a:p>
          <a:endParaRPr lang="es-PE" sz="2400"/>
        </a:p>
      </dgm:t>
    </dgm:pt>
    <dgm:pt modelId="{3548F882-7329-42B9-98CE-CE9A857B84E8}" type="sibTrans" cxnId="{2832B31E-5BD2-4F5C-8EED-A8D0BDC75066}">
      <dgm:prSet/>
      <dgm:spPr/>
      <dgm:t>
        <a:bodyPr/>
        <a:lstStyle/>
        <a:p>
          <a:endParaRPr lang="es-PE" sz="2400"/>
        </a:p>
      </dgm:t>
    </dgm:pt>
    <dgm:pt modelId="{B0A1F586-44CD-4E4A-A4C5-D15243C34B53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exageres ni afirmes lo que no sabes o sabes que no es correcto</a:t>
          </a:r>
          <a:endParaRPr lang="es-PE" sz="2000" dirty="0">
            <a:solidFill>
              <a:schemeClr val="tx1"/>
            </a:solidFill>
          </a:endParaRPr>
        </a:p>
      </dgm:t>
    </dgm:pt>
    <dgm:pt modelId="{D13BC8CB-9C32-45DE-8D0A-2F01F6A54C43}" type="parTrans" cxnId="{F288F1F3-8F91-4390-993D-C2422880389B}">
      <dgm:prSet/>
      <dgm:spPr/>
      <dgm:t>
        <a:bodyPr/>
        <a:lstStyle/>
        <a:p>
          <a:endParaRPr lang="es-PE" sz="2400"/>
        </a:p>
      </dgm:t>
    </dgm:pt>
    <dgm:pt modelId="{D3262F65-D3C9-4256-A773-85EE4C1505D5}" type="sibTrans" cxnId="{F288F1F3-8F91-4390-993D-C2422880389B}">
      <dgm:prSet/>
      <dgm:spPr/>
      <dgm:t>
        <a:bodyPr/>
        <a:lstStyle/>
        <a:p>
          <a:endParaRPr lang="es-PE" sz="2400"/>
        </a:p>
      </dgm:t>
    </dgm:pt>
    <dgm:pt modelId="{B9F4DCF5-6365-4C93-B4BA-764F32338495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una transmisión emocional</a:t>
          </a:r>
          <a:endParaRPr lang="es-PE" sz="2000" dirty="0">
            <a:solidFill>
              <a:schemeClr val="tx1"/>
            </a:solidFill>
          </a:endParaRPr>
        </a:p>
      </dgm:t>
    </dgm:pt>
    <dgm:pt modelId="{52AD03B8-6F34-40DA-9227-B9BF66D16692}" type="parTrans" cxnId="{7153ED9D-5B7C-482B-89E0-4D6E2866C10B}">
      <dgm:prSet/>
      <dgm:spPr/>
      <dgm:t>
        <a:bodyPr/>
        <a:lstStyle/>
        <a:p>
          <a:endParaRPr lang="es-PE" sz="2400"/>
        </a:p>
      </dgm:t>
    </dgm:pt>
    <dgm:pt modelId="{186FAFE0-A527-4C73-A514-3EF0063A0C22}" type="sibTrans" cxnId="{7153ED9D-5B7C-482B-89E0-4D6E2866C10B}">
      <dgm:prSet/>
      <dgm:spPr/>
      <dgm:t>
        <a:bodyPr/>
        <a:lstStyle/>
        <a:p>
          <a:endParaRPr lang="es-PE" sz="2400"/>
        </a:p>
      </dgm:t>
    </dgm:pt>
    <dgm:pt modelId="{B7C141E1-8CA7-4FE2-830A-16DCCA45504B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b="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emitas opiniones</a:t>
          </a:r>
          <a:endParaRPr lang="es-PE" sz="2000" b="0" dirty="0">
            <a:solidFill>
              <a:schemeClr val="tx1"/>
            </a:solidFill>
          </a:endParaRPr>
        </a:p>
      </dgm:t>
    </dgm:pt>
    <dgm:pt modelId="{7F591F37-CFC3-44DB-9C40-11C148625D52}" type="parTrans" cxnId="{798070C8-0E89-4539-8C57-337D2CF201C9}">
      <dgm:prSet/>
      <dgm:spPr/>
      <dgm:t>
        <a:bodyPr/>
        <a:lstStyle/>
        <a:p>
          <a:endParaRPr lang="es-PE" sz="2400"/>
        </a:p>
      </dgm:t>
    </dgm:pt>
    <dgm:pt modelId="{E37FAB32-C557-49D8-8B22-171E14347FB8}" type="sibTrans" cxnId="{798070C8-0E89-4539-8C57-337D2CF201C9}">
      <dgm:prSet/>
      <dgm:spPr/>
      <dgm:t>
        <a:bodyPr/>
        <a:lstStyle/>
        <a:p>
          <a:endParaRPr lang="es-PE" sz="2400"/>
        </a:p>
      </dgm:t>
    </dgm:pt>
    <dgm:pt modelId="{5C07A6DF-1A07-4A4A-A345-328C42227EDF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b="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prejuzgues ni descalifiques. No personalices el debate</a:t>
          </a:r>
          <a:endParaRPr lang="es-PE" sz="2000" b="0" dirty="0">
            <a:solidFill>
              <a:schemeClr val="tx1"/>
            </a:solidFill>
          </a:endParaRPr>
        </a:p>
      </dgm:t>
    </dgm:pt>
    <dgm:pt modelId="{48C82A4C-ED45-469C-A1D2-ECFBEB73F35D}" type="parTrans" cxnId="{B80A5871-EDF9-4CA7-898F-061D76917A97}">
      <dgm:prSet/>
      <dgm:spPr/>
      <dgm:t>
        <a:bodyPr/>
        <a:lstStyle/>
        <a:p>
          <a:endParaRPr lang="es-PE" sz="2400"/>
        </a:p>
      </dgm:t>
    </dgm:pt>
    <dgm:pt modelId="{3896FA91-802D-4FA7-A402-33769005ADFC}" type="sibTrans" cxnId="{B80A5871-EDF9-4CA7-898F-061D76917A97}">
      <dgm:prSet/>
      <dgm:spPr/>
      <dgm:t>
        <a:bodyPr/>
        <a:lstStyle/>
        <a:p>
          <a:endParaRPr lang="es-PE" sz="2400"/>
        </a:p>
      </dgm:t>
    </dgm:pt>
    <dgm:pt modelId="{EF2A3885-7555-4C03-939C-88868EA0C6A0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concluyas ni argumentes (evita el lenguaje definitivo)</a:t>
          </a:r>
          <a:endParaRPr lang="es-PE" sz="2000" dirty="0">
            <a:solidFill>
              <a:schemeClr val="tx1"/>
            </a:solidFill>
          </a:endParaRPr>
        </a:p>
      </dgm:t>
    </dgm:pt>
    <dgm:pt modelId="{DAEAB6A4-DCF8-420F-B0EC-64E3304E4B3F}" type="parTrans" cxnId="{7351C06C-E2B4-4EDD-8CC4-7F14B4432376}">
      <dgm:prSet/>
      <dgm:spPr/>
      <dgm:t>
        <a:bodyPr/>
        <a:lstStyle/>
        <a:p>
          <a:endParaRPr lang="es-PE" sz="2400"/>
        </a:p>
      </dgm:t>
    </dgm:pt>
    <dgm:pt modelId="{CE4E1241-E90E-472E-A518-20DB8645E902}" type="sibTrans" cxnId="{7351C06C-E2B4-4EDD-8CC4-7F14B4432376}">
      <dgm:prSet/>
      <dgm:spPr/>
      <dgm:t>
        <a:bodyPr/>
        <a:lstStyle/>
        <a:p>
          <a:endParaRPr lang="es-PE" sz="2400"/>
        </a:p>
      </dgm:t>
    </dgm:pt>
    <dgm:pt modelId="{6DD8779A-ED98-4638-8D8E-3B101ED80E98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 ejercicio de retórica u oratoria</a:t>
          </a:r>
          <a:endParaRPr lang="es-PE" sz="2000" dirty="0">
            <a:solidFill>
              <a:schemeClr val="tx1"/>
            </a:solidFill>
          </a:endParaRPr>
        </a:p>
      </dgm:t>
    </dgm:pt>
    <dgm:pt modelId="{D86E66B6-BF29-46C4-BED3-64FDD5933DC8}" type="parTrans" cxnId="{C938595B-EEAF-426D-B4B5-50C34CA8AD36}">
      <dgm:prSet/>
      <dgm:spPr/>
      <dgm:t>
        <a:bodyPr/>
        <a:lstStyle/>
        <a:p>
          <a:endParaRPr lang="es-PE" sz="2400"/>
        </a:p>
      </dgm:t>
    </dgm:pt>
    <dgm:pt modelId="{84872582-B3FD-429A-80E3-CA8D82B95B2F}" type="sibTrans" cxnId="{C938595B-EEAF-426D-B4B5-50C34CA8AD36}">
      <dgm:prSet/>
      <dgm:spPr/>
      <dgm:t>
        <a:bodyPr/>
        <a:lstStyle/>
        <a:p>
          <a:endParaRPr lang="es-PE" sz="2400"/>
        </a:p>
      </dgm:t>
    </dgm:pt>
    <dgm:pt modelId="{17239052-A9ED-420F-8E41-6277C01E1904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una clase magistral</a:t>
          </a:r>
          <a:endParaRPr lang="es-PE" sz="2000" dirty="0">
            <a:solidFill>
              <a:schemeClr val="tx1"/>
            </a:solidFill>
          </a:endParaRPr>
        </a:p>
      </dgm:t>
    </dgm:pt>
    <dgm:pt modelId="{C933DF2D-A25A-4D7C-99DE-FB5A74B5B098}" type="parTrans" cxnId="{F43C62A0-899F-4529-8928-993CE6017B10}">
      <dgm:prSet/>
      <dgm:spPr/>
      <dgm:t>
        <a:bodyPr/>
        <a:lstStyle/>
        <a:p>
          <a:endParaRPr lang="es-PE" sz="2400"/>
        </a:p>
      </dgm:t>
    </dgm:pt>
    <dgm:pt modelId="{7CA1522A-3B38-483E-B097-09C7022092B6}" type="sibTrans" cxnId="{F43C62A0-899F-4529-8928-993CE6017B10}">
      <dgm:prSet/>
      <dgm:spPr/>
      <dgm:t>
        <a:bodyPr/>
        <a:lstStyle/>
        <a:p>
          <a:endParaRPr lang="es-PE" sz="2400"/>
        </a:p>
      </dgm:t>
    </dgm:pt>
    <dgm:pt modelId="{DF410709-7127-4331-8C4C-599B4A6CF73C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PE" sz="20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 alegato político</a:t>
          </a:r>
          <a:endParaRPr lang="es-PE" sz="2000" dirty="0">
            <a:solidFill>
              <a:schemeClr val="tx1"/>
            </a:solidFill>
          </a:endParaRPr>
        </a:p>
      </dgm:t>
    </dgm:pt>
    <dgm:pt modelId="{E3599EFA-0A41-4307-B98F-76DEBF3304AA}" type="parTrans" cxnId="{66F9D2B9-A3E2-4315-A679-1ABE93D57D31}">
      <dgm:prSet/>
      <dgm:spPr/>
      <dgm:t>
        <a:bodyPr/>
        <a:lstStyle/>
        <a:p>
          <a:endParaRPr lang="es-PE" sz="2400"/>
        </a:p>
      </dgm:t>
    </dgm:pt>
    <dgm:pt modelId="{AE4F45A7-AA68-42B2-8F43-FD875903ADB8}" type="sibTrans" cxnId="{66F9D2B9-A3E2-4315-A679-1ABE93D57D31}">
      <dgm:prSet/>
      <dgm:spPr/>
      <dgm:t>
        <a:bodyPr/>
        <a:lstStyle/>
        <a:p>
          <a:endParaRPr lang="es-PE" sz="2400"/>
        </a:p>
      </dgm:t>
    </dgm:pt>
    <dgm:pt modelId="{BEC04C7F-F97A-4E83-B132-11DC1F3BE5B9}" type="pres">
      <dgm:prSet presAssocID="{231693F9-740F-4B69-9B99-4F241628D8AC}" presName="linear" presStyleCnt="0">
        <dgm:presLayoutVars>
          <dgm:dir/>
          <dgm:animLvl val="lvl"/>
          <dgm:resizeHandles val="exact"/>
        </dgm:presLayoutVars>
      </dgm:prSet>
      <dgm:spPr/>
    </dgm:pt>
    <dgm:pt modelId="{2B403CE2-0AE9-442E-A4E8-83967CAE1181}" type="pres">
      <dgm:prSet presAssocID="{1799110D-B519-46B1-85F8-78BDCCE35519}" presName="parentLin" presStyleCnt="0"/>
      <dgm:spPr/>
    </dgm:pt>
    <dgm:pt modelId="{DEB11D56-A56F-4B31-8B81-A759A0CE31C4}" type="pres">
      <dgm:prSet presAssocID="{1799110D-B519-46B1-85F8-78BDCCE35519}" presName="parentLeftMargin" presStyleLbl="node1" presStyleIdx="0" presStyleCnt="9"/>
      <dgm:spPr/>
    </dgm:pt>
    <dgm:pt modelId="{69F6B3E9-3BA0-4011-A111-1A0B0B699950}" type="pres">
      <dgm:prSet presAssocID="{1799110D-B519-46B1-85F8-78BDCCE35519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9F6CE2DB-4D94-4D62-86E7-F315824C34D8}" type="pres">
      <dgm:prSet presAssocID="{1799110D-B519-46B1-85F8-78BDCCE35519}" presName="negativeSpace" presStyleCnt="0"/>
      <dgm:spPr/>
    </dgm:pt>
    <dgm:pt modelId="{469054AA-B0B1-464F-8DE9-C267AA58DECF}" type="pres">
      <dgm:prSet presAssocID="{1799110D-B519-46B1-85F8-78BDCCE35519}" presName="childText" presStyleLbl="conFgAcc1" presStyleIdx="0" presStyleCnt="9">
        <dgm:presLayoutVars>
          <dgm:bulletEnabled val="1"/>
        </dgm:presLayoutVars>
      </dgm:prSet>
      <dgm:spPr/>
    </dgm:pt>
    <dgm:pt modelId="{45486EE9-47D8-43A5-911F-72D0CBCB8395}" type="pres">
      <dgm:prSet presAssocID="{3548F882-7329-42B9-98CE-CE9A857B84E8}" presName="spaceBetweenRectangles" presStyleCnt="0"/>
      <dgm:spPr/>
    </dgm:pt>
    <dgm:pt modelId="{7B764A16-A23B-4836-B356-FB167AFEE26A}" type="pres">
      <dgm:prSet presAssocID="{B0A1F586-44CD-4E4A-A4C5-D15243C34B53}" presName="parentLin" presStyleCnt="0"/>
      <dgm:spPr/>
    </dgm:pt>
    <dgm:pt modelId="{DAA04EBE-720A-40BE-9869-D8ED1584D8C6}" type="pres">
      <dgm:prSet presAssocID="{B0A1F586-44CD-4E4A-A4C5-D15243C34B53}" presName="parentLeftMargin" presStyleLbl="node1" presStyleIdx="0" presStyleCnt="9"/>
      <dgm:spPr/>
    </dgm:pt>
    <dgm:pt modelId="{AB1CB76D-9549-4FB3-B60A-597F211B3A47}" type="pres">
      <dgm:prSet presAssocID="{B0A1F586-44CD-4E4A-A4C5-D15243C34B53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BDEE92D7-0202-4FA7-9381-EDA2D61CA68F}" type="pres">
      <dgm:prSet presAssocID="{B0A1F586-44CD-4E4A-A4C5-D15243C34B53}" presName="negativeSpace" presStyleCnt="0"/>
      <dgm:spPr/>
    </dgm:pt>
    <dgm:pt modelId="{C62D0875-2308-4574-B6D5-F0EA338B0B07}" type="pres">
      <dgm:prSet presAssocID="{B0A1F586-44CD-4E4A-A4C5-D15243C34B53}" presName="childText" presStyleLbl="conFgAcc1" presStyleIdx="1" presStyleCnt="9">
        <dgm:presLayoutVars>
          <dgm:bulletEnabled val="1"/>
        </dgm:presLayoutVars>
      </dgm:prSet>
      <dgm:spPr/>
    </dgm:pt>
    <dgm:pt modelId="{D42A64FB-C0BC-4490-8077-E423C7F88BA6}" type="pres">
      <dgm:prSet presAssocID="{D3262F65-D3C9-4256-A773-85EE4C1505D5}" presName="spaceBetweenRectangles" presStyleCnt="0"/>
      <dgm:spPr/>
    </dgm:pt>
    <dgm:pt modelId="{CBD35217-32F1-42CF-A16B-82AE419B1A51}" type="pres">
      <dgm:prSet presAssocID="{B7C141E1-8CA7-4FE2-830A-16DCCA45504B}" presName="parentLin" presStyleCnt="0"/>
      <dgm:spPr/>
    </dgm:pt>
    <dgm:pt modelId="{97C2EAE9-6312-4982-82FB-A9CBF09C9BFC}" type="pres">
      <dgm:prSet presAssocID="{B7C141E1-8CA7-4FE2-830A-16DCCA45504B}" presName="parentLeftMargin" presStyleLbl="node1" presStyleIdx="1" presStyleCnt="9"/>
      <dgm:spPr/>
    </dgm:pt>
    <dgm:pt modelId="{E6A9298B-293F-4F13-B205-19BD98DAAC47}" type="pres">
      <dgm:prSet presAssocID="{B7C141E1-8CA7-4FE2-830A-16DCCA45504B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C90CBB0D-CB87-4236-90AF-776107E0D893}" type="pres">
      <dgm:prSet presAssocID="{B7C141E1-8CA7-4FE2-830A-16DCCA45504B}" presName="negativeSpace" presStyleCnt="0"/>
      <dgm:spPr/>
    </dgm:pt>
    <dgm:pt modelId="{193E9D00-599C-4714-9E6B-139C492FE814}" type="pres">
      <dgm:prSet presAssocID="{B7C141E1-8CA7-4FE2-830A-16DCCA45504B}" presName="childText" presStyleLbl="conFgAcc1" presStyleIdx="2" presStyleCnt="9">
        <dgm:presLayoutVars>
          <dgm:bulletEnabled val="1"/>
        </dgm:presLayoutVars>
      </dgm:prSet>
      <dgm:spPr/>
    </dgm:pt>
    <dgm:pt modelId="{7B6D9D39-0F20-44C4-B28F-99D519D411BF}" type="pres">
      <dgm:prSet presAssocID="{E37FAB32-C557-49D8-8B22-171E14347FB8}" presName="spaceBetweenRectangles" presStyleCnt="0"/>
      <dgm:spPr/>
    </dgm:pt>
    <dgm:pt modelId="{E43A7252-F0BB-420C-AC1D-4905749BB1F8}" type="pres">
      <dgm:prSet presAssocID="{5C07A6DF-1A07-4A4A-A345-328C42227EDF}" presName="parentLin" presStyleCnt="0"/>
      <dgm:spPr/>
    </dgm:pt>
    <dgm:pt modelId="{6A45CC63-3103-48F8-98A2-244FDCF4F373}" type="pres">
      <dgm:prSet presAssocID="{5C07A6DF-1A07-4A4A-A345-328C42227EDF}" presName="parentLeftMargin" presStyleLbl="node1" presStyleIdx="2" presStyleCnt="9"/>
      <dgm:spPr/>
    </dgm:pt>
    <dgm:pt modelId="{2F63C4A5-67AA-40FD-98F2-8A94B7C602F2}" type="pres">
      <dgm:prSet presAssocID="{5C07A6DF-1A07-4A4A-A345-328C42227EDF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AD55DAAB-0524-49EE-8AF9-9A44F22090E6}" type="pres">
      <dgm:prSet presAssocID="{5C07A6DF-1A07-4A4A-A345-328C42227EDF}" presName="negativeSpace" presStyleCnt="0"/>
      <dgm:spPr/>
    </dgm:pt>
    <dgm:pt modelId="{E7702A1B-BA88-4833-B3A9-EB221F63A23D}" type="pres">
      <dgm:prSet presAssocID="{5C07A6DF-1A07-4A4A-A345-328C42227EDF}" presName="childText" presStyleLbl="conFgAcc1" presStyleIdx="3" presStyleCnt="9">
        <dgm:presLayoutVars>
          <dgm:bulletEnabled val="1"/>
        </dgm:presLayoutVars>
      </dgm:prSet>
      <dgm:spPr/>
    </dgm:pt>
    <dgm:pt modelId="{2D04A984-71EA-406B-A9F3-E1435FF23CAC}" type="pres">
      <dgm:prSet presAssocID="{3896FA91-802D-4FA7-A402-33769005ADFC}" presName="spaceBetweenRectangles" presStyleCnt="0"/>
      <dgm:spPr/>
    </dgm:pt>
    <dgm:pt modelId="{D65DF9ED-3D42-4B48-8BBF-1DA6915A77BB}" type="pres">
      <dgm:prSet presAssocID="{EF2A3885-7555-4C03-939C-88868EA0C6A0}" presName="parentLin" presStyleCnt="0"/>
      <dgm:spPr/>
    </dgm:pt>
    <dgm:pt modelId="{63C6A2B9-8B33-49C6-BCAD-BCE90B5AFE73}" type="pres">
      <dgm:prSet presAssocID="{EF2A3885-7555-4C03-939C-88868EA0C6A0}" presName="parentLeftMargin" presStyleLbl="node1" presStyleIdx="3" presStyleCnt="9"/>
      <dgm:spPr/>
    </dgm:pt>
    <dgm:pt modelId="{B431476A-6729-4E56-B7FC-D007C82CF68C}" type="pres">
      <dgm:prSet presAssocID="{EF2A3885-7555-4C03-939C-88868EA0C6A0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EE9CCD92-B313-4DF7-8437-D37A98B2E4E7}" type="pres">
      <dgm:prSet presAssocID="{EF2A3885-7555-4C03-939C-88868EA0C6A0}" presName="negativeSpace" presStyleCnt="0"/>
      <dgm:spPr/>
    </dgm:pt>
    <dgm:pt modelId="{A005E753-3BDA-42B1-8676-B88175E72670}" type="pres">
      <dgm:prSet presAssocID="{EF2A3885-7555-4C03-939C-88868EA0C6A0}" presName="childText" presStyleLbl="conFgAcc1" presStyleIdx="4" presStyleCnt="9">
        <dgm:presLayoutVars>
          <dgm:bulletEnabled val="1"/>
        </dgm:presLayoutVars>
      </dgm:prSet>
      <dgm:spPr/>
    </dgm:pt>
    <dgm:pt modelId="{05591DC5-7EB1-4D32-9DBE-90EF8AAB1148}" type="pres">
      <dgm:prSet presAssocID="{CE4E1241-E90E-472E-A518-20DB8645E902}" presName="spaceBetweenRectangles" presStyleCnt="0"/>
      <dgm:spPr/>
    </dgm:pt>
    <dgm:pt modelId="{D7356EB5-A818-4D2C-9EC1-13A33425EB20}" type="pres">
      <dgm:prSet presAssocID="{6DD8779A-ED98-4638-8D8E-3B101ED80E98}" presName="parentLin" presStyleCnt="0"/>
      <dgm:spPr/>
    </dgm:pt>
    <dgm:pt modelId="{6C428E6B-1E06-416A-B3CF-8D198059960D}" type="pres">
      <dgm:prSet presAssocID="{6DD8779A-ED98-4638-8D8E-3B101ED80E98}" presName="parentLeftMargin" presStyleLbl="node1" presStyleIdx="4" presStyleCnt="9"/>
      <dgm:spPr/>
    </dgm:pt>
    <dgm:pt modelId="{1306DB47-0112-4F2C-911A-A481E918E8F7}" type="pres">
      <dgm:prSet presAssocID="{6DD8779A-ED98-4638-8D8E-3B101ED80E98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36A65B04-EE49-4042-956E-545AFE0A547C}" type="pres">
      <dgm:prSet presAssocID="{6DD8779A-ED98-4638-8D8E-3B101ED80E98}" presName="negativeSpace" presStyleCnt="0"/>
      <dgm:spPr/>
    </dgm:pt>
    <dgm:pt modelId="{665E3638-D9FA-4906-9AD4-019C9A424843}" type="pres">
      <dgm:prSet presAssocID="{6DD8779A-ED98-4638-8D8E-3B101ED80E98}" presName="childText" presStyleLbl="conFgAcc1" presStyleIdx="5" presStyleCnt="9">
        <dgm:presLayoutVars>
          <dgm:bulletEnabled val="1"/>
        </dgm:presLayoutVars>
      </dgm:prSet>
      <dgm:spPr/>
    </dgm:pt>
    <dgm:pt modelId="{151A58CC-BB8E-458C-9D64-B2D9718EABAC}" type="pres">
      <dgm:prSet presAssocID="{84872582-B3FD-429A-80E3-CA8D82B95B2F}" presName="spaceBetweenRectangles" presStyleCnt="0"/>
      <dgm:spPr/>
    </dgm:pt>
    <dgm:pt modelId="{472EB33B-F10F-47A7-8105-006127D4645C}" type="pres">
      <dgm:prSet presAssocID="{17239052-A9ED-420F-8E41-6277C01E1904}" presName="parentLin" presStyleCnt="0"/>
      <dgm:spPr/>
    </dgm:pt>
    <dgm:pt modelId="{ECC67C3A-3C7D-4935-9BB6-486D47429027}" type="pres">
      <dgm:prSet presAssocID="{17239052-A9ED-420F-8E41-6277C01E1904}" presName="parentLeftMargin" presStyleLbl="node1" presStyleIdx="5" presStyleCnt="9"/>
      <dgm:spPr/>
    </dgm:pt>
    <dgm:pt modelId="{19D5EE89-5CF0-4FBE-B6FD-54911BD7C24E}" type="pres">
      <dgm:prSet presAssocID="{17239052-A9ED-420F-8E41-6277C01E1904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409FA992-F7A3-4830-A79B-581499AF9B20}" type="pres">
      <dgm:prSet presAssocID="{17239052-A9ED-420F-8E41-6277C01E1904}" presName="negativeSpace" presStyleCnt="0"/>
      <dgm:spPr/>
    </dgm:pt>
    <dgm:pt modelId="{D36CE3DC-5813-4706-BA1F-32DD80028209}" type="pres">
      <dgm:prSet presAssocID="{17239052-A9ED-420F-8E41-6277C01E1904}" presName="childText" presStyleLbl="conFgAcc1" presStyleIdx="6" presStyleCnt="9">
        <dgm:presLayoutVars>
          <dgm:bulletEnabled val="1"/>
        </dgm:presLayoutVars>
      </dgm:prSet>
      <dgm:spPr/>
    </dgm:pt>
    <dgm:pt modelId="{1189E306-30CD-44C4-84E5-7D39EF2D0559}" type="pres">
      <dgm:prSet presAssocID="{7CA1522A-3B38-483E-B097-09C7022092B6}" presName="spaceBetweenRectangles" presStyleCnt="0"/>
      <dgm:spPr/>
    </dgm:pt>
    <dgm:pt modelId="{67419B29-5148-4549-ADC4-5726723DB854}" type="pres">
      <dgm:prSet presAssocID="{DF410709-7127-4331-8C4C-599B4A6CF73C}" presName="parentLin" presStyleCnt="0"/>
      <dgm:spPr/>
    </dgm:pt>
    <dgm:pt modelId="{D03536A5-F06C-4450-9B7C-DB63A2B466A6}" type="pres">
      <dgm:prSet presAssocID="{DF410709-7127-4331-8C4C-599B4A6CF73C}" presName="parentLeftMargin" presStyleLbl="node1" presStyleIdx="6" presStyleCnt="9"/>
      <dgm:spPr/>
    </dgm:pt>
    <dgm:pt modelId="{EA28E8C9-C5F2-4FD2-97A1-5741D488B982}" type="pres">
      <dgm:prSet presAssocID="{DF410709-7127-4331-8C4C-599B4A6CF73C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F0443881-8279-4279-A007-EF5AE996FB66}" type="pres">
      <dgm:prSet presAssocID="{DF410709-7127-4331-8C4C-599B4A6CF73C}" presName="negativeSpace" presStyleCnt="0"/>
      <dgm:spPr/>
    </dgm:pt>
    <dgm:pt modelId="{3AB9706E-EA1E-473F-806D-DF163323999B}" type="pres">
      <dgm:prSet presAssocID="{DF410709-7127-4331-8C4C-599B4A6CF73C}" presName="childText" presStyleLbl="conFgAcc1" presStyleIdx="7" presStyleCnt="9">
        <dgm:presLayoutVars>
          <dgm:bulletEnabled val="1"/>
        </dgm:presLayoutVars>
      </dgm:prSet>
      <dgm:spPr/>
    </dgm:pt>
    <dgm:pt modelId="{D5E6FC04-4EFD-4C5E-9296-45E353BA6EC8}" type="pres">
      <dgm:prSet presAssocID="{AE4F45A7-AA68-42B2-8F43-FD875903ADB8}" presName="spaceBetweenRectangles" presStyleCnt="0"/>
      <dgm:spPr/>
    </dgm:pt>
    <dgm:pt modelId="{64660E2D-5CF3-450E-A418-C5DE437B577F}" type="pres">
      <dgm:prSet presAssocID="{B9F4DCF5-6365-4C93-B4BA-764F32338495}" presName="parentLin" presStyleCnt="0"/>
      <dgm:spPr/>
    </dgm:pt>
    <dgm:pt modelId="{C7A6EBC3-7529-477C-A7E9-1773B1E17FCA}" type="pres">
      <dgm:prSet presAssocID="{B9F4DCF5-6365-4C93-B4BA-764F32338495}" presName="parentLeftMargin" presStyleLbl="node1" presStyleIdx="7" presStyleCnt="9"/>
      <dgm:spPr/>
    </dgm:pt>
    <dgm:pt modelId="{C5A6C44D-94F1-49D4-9B75-67A0FEE83452}" type="pres">
      <dgm:prSet presAssocID="{B9F4DCF5-6365-4C93-B4BA-764F32338495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85C92368-310A-420E-8787-1DDFDEB91AE2}" type="pres">
      <dgm:prSet presAssocID="{B9F4DCF5-6365-4C93-B4BA-764F32338495}" presName="negativeSpace" presStyleCnt="0"/>
      <dgm:spPr/>
    </dgm:pt>
    <dgm:pt modelId="{E694C59F-2374-4A5D-8047-80E7DB4CE19D}" type="pres">
      <dgm:prSet presAssocID="{B9F4DCF5-6365-4C93-B4BA-764F32338495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2D0C3C1D-EA66-445E-A441-7ADACD65EF8B}" type="presOf" srcId="{B7C141E1-8CA7-4FE2-830A-16DCCA45504B}" destId="{97C2EAE9-6312-4982-82FB-A9CBF09C9BFC}" srcOrd="0" destOrd="0" presId="urn:microsoft.com/office/officeart/2005/8/layout/list1"/>
    <dgm:cxn modelId="{2832B31E-5BD2-4F5C-8EED-A8D0BDC75066}" srcId="{231693F9-740F-4B69-9B99-4F241628D8AC}" destId="{1799110D-B519-46B1-85F8-78BDCCE35519}" srcOrd="0" destOrd="0" parTransId="{D3E5F0FD-C4E8-4C7D-ABD3-6E10D58DDA58}" sibTransId="{3548F882-7329-42B9-98CE-CE9A857B84E8}"/>
    <dgm:cxn modelId="{FFB44D2A-2C22-4F19-AB7A-E6337C879415}" type="presOf" srcId="{6DD8779A-ED98-4638-8D8E-3B101ED80E98}" destId="{6C428E6B-1E06-416A-B3CF-8D198059960D}" srcOrd="0" destOrd="0" presId="urn:microsoft.com/office/officeart/2005/8/layout/list1"/>
    <dgm:cxn modelId="{3389FF2D-E2B1-47EC-A084-BA36E2233758}" type="presOf" srcId="{6DD8779A-ED98-4638-8D8E-3B101ED80E98}" destId="{1306DB47-0112-4F2C-911A-A481E918E8F7}" srcOrd="1" destOrd="0" presId="urn:microsoft.com/office/officeart/2005/8/layout/list1"/>
    <dgm:cxn modelId="{79C5083C-A94C-46F8-AA57-B2D2ACE12DFC}" type="presOf" srcId="{17239052-A9ED-420F-8E41-6277C01E1904}" destId="{19D5EE89-5CF0-4FBE-B6FD-54911BD7C24E}" srcOrd="1" destOrd="0" presId="urn:microsoft.com/office/officeart/2005/8/layout/list1"/>
    <dgm:cxn modelId="{C938595B-EEAF-426D-B4B5-50C34CA8AD36}" srcId="{231693F9-740F-4B69-9B99-4F241628D8AC}" destId="{6DD8779A-ED98-4638-8D8E-3B101ED80E98}" srcOrd="5" destOrd="0" parTransId="{D86E66B6-BF29-46C4-BED3-64FDD5933DC8}" sibTransId="{84872582-B3FD-429A-80E3-CA8D82B95B2F}"/>
    <dgm:cxn modelId="{EC0B6164-4889-49A6-8228-4C7E36F9F74E}" type="presOf" srcId="{1799110D-B519-46B1-85F8-78BDCCE35519}" destId="{69F6B3E9-3BA0-4011-A111-1A0B0B699950}" srcOrd="1" destOrd="0" presId="urn:microsoft.com/office/officeart/2005/8/layout/list1"/>
    <dgm:cxn modelId="{D507EC68-0B75-40BE-8190-0EFA88281A6B}" type="presOf" srcId="{5C07A6DF-1A07-4A4A-A345-328C42227EDF}" destId="{2F63C4A5-67AA-40FD-98F2-8A94B7C602F2}" srcOrd="1" destOrd="0" presId="urn:microsoft.com/office/officeart/2005/8/layout/list1"/>
    <dgm:cxn modelId="{B12B584B-EEBE-4D99-A0D2-1ABB48DB620F}" type="presOf" srcId="{EF2A3885-7555-4C03-939C-88868EA0C6A0}" destId="{63C6A2B9-8B33-49C6-BCAD-BCE90B5AFE73}" srcOrd="0" destOrd="0" presId="urn:microsoft.com/office/officeart/2005/8/layout/list1"/>
    <dgm:cxn modelId="{7351C06C-E2B4-4EDD-8CC4-7F14B4432376}" srcId="{231693F9-740F-4B69-9B99-4F241628D8AC}" destId="{EF2A3885-7555-4C03-939C-88868EA0C6A0}" srcOrd="4" destOrd="0" parTransId="{DAEAB6A4-DCF8-420F-B0EC-64E3304E4B3F}" sibTransId="{CE4E1241-E90E-472E-A518-20DB8645E902}"/>
    <dgm:cxn modelId="{37BC1A4D-58C5-4FEB-BCC0-AE3A0AC121B6}" type="presOf" srcId="{DF410709-7127-4331-8C4C-599B4A6CF73C}" destId="{D03536A5-F06C-4450-9B7C-DB63A2B466A6}" srcOrd="0" destOrd="0" presId="urn:microsoft.com/office/officeart/2005/8/layout/list1"/>
    <dgm:cxn modelId="{04402B6D-EB0E-4643-8ED2-AC07EA47140E}" type="presOf" srcId="{EF2A3885-7555-4C03-939C-88868EA0C6A0}" destId="{B431476A-6729-4E56-B7FC-D007C82CF68C}" srcOrd="1" destOrd="0" presId="urn:microsoft.com/office/officeart/2005/8/layout/list1"/>
    <dgm:cxn modelId="{B80A5871-EDF9-4CA7-898F-061D76917A97}" srcId="{231693F9-740F-4B69-9B99-4F241628D8AC}" destId="{5C07A6DF-1A07-4A4A-A345-328C42227EDF}" srcOrd="3" destOrd="0" parTransId="{48C82A4C-ED45-469C-A1D2-ECFBEB73F35D}" sibTransId="{3896FA91-802D-4FA7-A402-33769005ADFC}"/>
    <dgm:cxn modelId="{DD767B72-29F3-4926-BC79-525D446A3ED0}" type="presOf" srcId="{B7C141E1-8CA7-4FE2-830A-16DCCA45504B}" destId="{E6A9298B-293F-4F13-B205-19BD98DAAC47}" srcOrd="1" destOrd="0" presId="urn:microsoft.com/office/officeart/2005/8/layout/list1"/>
    <dgm:cxn modelId="{DE190A82-DC09-4DA5-9ADF-6CA1DF60AAEE}" type="presOf" srcId="{231693F9-740F-4B69-9B99-4F241628D8AC}" destId="{BEC04C7F-F97A-4E83-B132-11DC1F3BE5B9}" srcOrd="0" destOrd="0" presId="urn:microsoft.com/office/officeart/2005/8/layout/list1"/>
    <dgm:cxn modelId="{08F1938E-D154-4065-8C64-DE73C64A9D63}" type="presOf" srcId="{B9F4DCF5-6365-4C93-B4BA-764F32338495}" destId="{C7A6EBC3-7529-477C-A7E9-1773B1E17FCA}" srcOrd="0" destOrd="0" presId="urn:microsoft.com/office/officeart/2005/8/layout/list1"/>
    <dgm:cxn modelId="{3A5C0290-8A3E-4320-B81A-C479D33C0486}" type="presOf" srcId="{B0A1F586-44CD-4E4A-A4C5-D15243C34B53}" destId="{AB1CB76D-9549-4FB3-B60A-597F211B3A47}" srcOrd="1" destOrd="0" presId="urn:microsoft.com/office/officeart/2005/8/layout/list1"/>
    <dgm:cxn modelId="{7153ED9D-5B7C-482B-89E0-4D6E2866C10B}" srcId="{231693F9-740F-4B69-9B99-4F241628D8AC}" destId="{B9F4DCF5-6365-4C93-B4BA-764F32338495}" srcOrd="8" destOrd="0" parTransId="{52AD03B8-6F34-40DA-9227-B9BF66D16692}" sibTransId="{186FAFE0-A527-4C73-A514-3EF0063A0C22}"/>
    <dgm:cxn modelId="{F43C62A0-899F-4529-8928-993CE6017B10}" srcId="{231693F9-740F-4B69-9B99-4F241628D8AC}" destId="{17239052-A9ED-420F-8E41-6277C01E1904}" srcOrd="6" destOrd="0" parTransId="{C933DF2D-A25A-4D7C-99DE-FB5A74B5B098}" sibTransId="{7CA1522A-3B38-483E-B097-09C7022092B6}"/>
    <dgm:cxn modelId="{0A71C7A5-A445-4C00-B9C2-E13265C147D6}" type="presOf" srcId="{5C07A6DF-1A07-4A4A-A345-328C42227EDF}" destId="{6A45CC63-3103-48F8-98A2-244FDCF4F373}" srcOrd="0" destOrd="0" presId="urn:microsoft.com/office/officeart/2005/8/layout/list1"/>
    <dgm:cxn modelId="{2E4045AE-011B-4978-871A-E2FC3613948E}" type="presOf" srcId="{17239052-A9ED-420F-8E41-6277C01E1904}" destId="{ECC67C3A-3C7D-4935-9BB6-486D47429027}" srcOrd="0" destOrd="0" presId="urn:microsoft.com/office/officeart/2005/8/layout/list1"/>
    <dgm:cxn modelId="{66F9D2B9-A3E2-4315-A679-1ABE93D57D31}" srcId="{231693F9-740F-4B69-9B99-4F241628D8AC}" destId="{DF410709-7127-4331-8C4C-599B4A6CF73C}" srcOrd="7" destOrd="0" parTransId="{E3599EFA-0A41-4307-B98F-76DEBF3304AA}" sibTransId="{AE4F45A7-AA68-42B2-8F43-FD875903ADB8}"/>
    <dgm:cxn modelId="{798070C8-0E89-4539-8C57-337D2CF201C9}" srcId="{231693F9-740F-4B69-9B99-4F241628D8AC}" destId="{B7C141E1-8CA7-4FE2-830A-16DCCA45504B}" srcOrd="2" destOrd="0" parTransId="{7F591F37-CFC3-44DB-9C40-11C148625D52}" sibTransId="{E37FAB32-C557-49D8-8B22-171E14347FB8}"/>
    <dgm:cxn modelId="{C31647D3-DFB4-42C6-B1D5-AF7D47778044}" type="presOf" srcId="{1799110D-B519-46B1-85F8-78BDCCE35519}" destId="{DEB11D56-A56F-4B31-8B81-A759A0CE31C4}" srcOrd="0" destOrd="0" presId="urn:microsoft.com/office/officeart/2005/8/layout/list1"/>
    <dgm:cxn modelId="{FB32ACDF-EE57-48D8-825F-C9AFAC299A29}" type="presOf" srcId="{B9F4DCF5-6365-4C93-B4BA-764F32338495}" destId="{C5A6C44D-94F1-49D4-9B75-67A0FEE83452}" srcOrd="1" destOrd="0" presId="urn:microsoft.com/office/officeart/2005/8/layout/list1"/>
    <dgm:cxn modelId="{466ADEE0-73AF-4FBC-98D5-1459CCBA4F9E}" type="presOf" srcId="{B0A1F586-44CD-4E4A-A4C5-D15243C34B53}" destId="{DAA04EBE-720A-40BE-9869-D8ED1584D8C6}" srcOrd="0" destOrd="0" presId="urn:microsoft.com/office/officeart/2005/8/layout/list1"/>
    <dgm:cxn modelId="{F288F1F3-8F91-4390-993D-C2422880389B}" srcId="{231693F9-740F-4B69-9B99-4F241628D8AC}" destId="{B0A1F586-44CD-4E4A-A4C5-D15243C34B53}" srcOrd="1" destOrd="0" parTransId="{D13BC8CB-9C32-45DE-8D0A-2F01F6A54C43}" sibTransId="{D3262F65-D3C9-4256-A773-85EE4C1505D5}"/>
    <dgm:cxn modelId="{BB7828F6-D8FA-4B9B-8621-A14B2C45AD6D}" type="presOf" srcId="{DF410709-7127-4331-8C4C-599B4A6CF73C}" destId="{EA28E8C9-C5F2-4FD2-97A1-5741D488B982}" srcOrd="1" destOrd="0" presId="urn:microsoft.com/office/officeart/2005/8/layout/list1"/>
    <dgm:cxn modelId="{FDEF8D76-FF5B-43FD-8349-46443E481EA6}" type="presParOf" srcId="{BEC04C7F-F97A-4E83-B132-11DC1F3BE5B9}" destId="{2B403CE2-0AE9-442E-A4E8-83967CAE1181}" srcOrd="0" destOrd="0" presId="urn:microsoft.com/office/officeart/2005/8/layout/list1"/>
    <dgm:cxn modelId="{6B3DE939-A034-49FB-9CF0-14038C7149A0}" type="presParOf" srcId="{2B403CE2-0AE9-442E-A4E8-83967CAE1181}" destId="{DEB11D56-A56F-4B31-8B81-A759A0CE31C4}" srcOrd="0" destOrd="0" presId="urn:microsoft.com/office/officeart/2005/8/layout/list1"/>
    <dgm:cxn modelId="{2EC15B4B-2E74-4A65-AA43-446BE58175E7}" type="presParOf" srcId="{2B403CE2-0AE9-442E-A4E8-83967CAE1181}" destId="{69F6B3E9-3BA0-4011-A111-1A0B0B699950}" srcOrd="1" destOrd="0" presId="urn:microsoft.com/office/officeart/2005/8/layout/list1"/>
    <dgm:cxn modelId="{79FB7A36-7878-40FE-8B7D-4D402D68C0D0}" type="presParOf" srcId="{BEC04C7F-F97A-4E83-B132-11DC1F3BE5B9}" destId="{9F6CE2DB-4D94-4D62-86E7-F315824C34D8}" srcOrd="1" destOrd="0" presId="urn:microsoft.com/office/officeart/2005/8/layout/list1"/>
    <dgm:cxn modelId="{D46645A0-2BFA-486F-BC46-2EE1729712D4}" type="presParOf" srcId="{BEC04C7F-F97A-4E83-B132-11DC1F3BE5B9}" destId="{469054AA-B0B1-464F-8DE9-C267AA58DECF}" srcOrd="2" destOrd="0" presId="urn:microsoft.com/office/officeart/2005/8/layout/list1"/>
    <dgm:cxn modelId="{2D781B5C-5A13-46D4-BFAA-FC04B8F5B0AD}" type="presParOf" srcId="{BEC04C7F-F97A-4E83-B132-11DC1F3BE5B9}" destId="{45486EE9-47D8-43A5-911F-72D0CBCB8395}" srcOrd="3" destOrd="0" presId="urn:microsoft.com/office/officeart/2005/8/layout/list1"/>
    <dgm:cxn modelId="{96CAC612-4379-4D76-A33F-BFE582C8DDF9}" type="presParOf" srcId="{BEC04C7F-F97A-4E83-B132-11DC1F3BE5B9}" destId="{7B764A16-A23B-4836-B356-FB167AFEE26A}" srcOrd="4" destOrd="0" presId="urn:microsoft.com/office/officeart/2005/8/layout/list1"/>
    <dgm:cxn modelId="{D689C095-E850-4B05-A559-F3BD4D79CEC1}" type="presParOf" srcId="{7B764A16-A23B-4836-B356-FB167AFEE26A}" destId="{DAA04EBE-720A-40BE-9869-D8ED1584D8C6}" srcOrd="0" destOrd="0" presId="urn:microsoft.com/office/officeart/2005/8/layout/list1"/>
    <dgm:cxn modelId="{AE1DE9BC-68DF-4F73-8080-443232EEC145}" type="presParOf" srcId="{7B764A16-A23B-4836-B356-FB167AFEE26A}" destId="{AB1CB76D-9549-4FB3-B60A-597F211B3A47}" srcOrd="1" destOrd="0" presId="urn:microsoft.com/office/officeart/2005/8/layout/list1"/>
    <dgm:cxn modelId="{BFBAA411-52F9-4F45-98C0-53EF72D05D50}" type="presParOf" srcId="{BEC04C7F-F97A-4E83-B132-11DC1F3BE5B9}" destId="{BDEE92D7-0202-4FA7-9381-EDA2D61CA68F}" srcOrd="5" destOrd="0" presId="urn:microsoft.com/office/officeart/2005/8/layout/list1"/>
    <dgm:cxn modelId="{5D55FCF6-4B9D-41A7-89EF-DAAD7C58CFB9}" type="presParOf" srcId="{BEC04C7F-F97A-4E83-B132-11DC1F3BE5B9}" destId="{C62D0875-2308-4574-B6D5-F0EA338B0B07}" srcOrd="6" destOrd="0" presId="urn:microsoft.com/office/officeart/2005/8/layout/list1"/>
    <dgm:cxn modelId="{B68748E2-71B1-44FE-9E28-E78CD94D9912}" type="presParOf" srcId="{BEC04C7F-F97A-4E83-B132-11DC1F3BE5B9}" destId="{D42A64FB-C0BC-4490-8077-E423C7F88BA6}" srcOrd="7" destOrd="0" presId="urn:microsoft.com/office/officeart/2005/8/layout/list1"/>
    <dgm:cxn modelId="{69DB4858-AC8F-428A-8351-7EE22080E6A7}" type="presParOf" srcId="{BEC04C7F-F97A-4E83-B132-11DC1F3BE5B9}" destId="{CBD35217-32F1-42CF-A16B-82AE419B1A51}" srcOrd="8" destOrd="0" presId="urn:microsoft.com/office/officeart/2005/8/layout/list1"/>
    <dgm:cxn modelId="{74C66705-C7E9-4FED-B7ED-EA0ABAF85EED}" type="presParOf" srcId="{CBD35217-32F1-42CF-A16B-82AE419B1A51}" destId="{97C2EAE9-6312-4982-82FB-A9CBF09C9BFC}" srcOrd="0" destOrd="0" presId="urn:microsoft.com/office/officeart/2005/8/layout/list1"/>
    <dgm:cxn modelId="{D4182739-0145-4AB1-B3AC-266C5DD07155}" type="presParOf" srcId="{CBD35217-32F1-42CF-A16B-82AE419B1A51}" destId="{E6A9298B-293F-4F13-B205-19BD98DAAC47}" srcOrd="1" destOrd="0" presId="urn:microsoft.com/office/officeart/2005/8/layout/list1"/>
    <dgm:cxn modelId="{3099CFD6-6520-47CA-A961-74547041B47E}" type="presParOf" srcId="{BEC04C7F-F97A-4E83-B132-11DC1F3BE5B9}" destId="{C90CBB0D-CB87-4236-90AF-776107E0D893}" srcOrd="9" destOrd="0" presId="urn:microsoft.com/office/officeart/2005/8/layout/list1"/>
    <dgm:cxn modelId="{85300602-9ABE-468A-85D0-ABF0ADA9D08B}" type="presParOf" srcId="{BEC04C7F-F97A-4E83-B132-11DC1F3BE5B9}" destId="{193E9D00-599C-4714-9E6B-139C492FE814}" srcOrd="10" destOrd="0" presId="urn:microsoft.com/office/officeart/2005/8/layout/list1"/>
    <dgm:cxn modelId="{886541B8-A7E5-4688-92BD-D4065078AF6E}" type="presParOf" srcId="{BEC04C7F-F97A-4E83-B132-11DC1F3BE5B9}" destId="{7B6D9D39-0F20-44C4-B28F-99D519D411BF}" srcOrd="11" destOrd="0" presId="urn:microsoft.com/office/officeart/2005/8/layout/list1"/>
    <dgm:cxn modelId="{86D0B660-DD80-4216-A437-D15FFCC7BF3E}" type="presParOf" srcId="{BEC04C7F-F97A-4E83-B132-11DC1F3BE5B9}" destId="{E43A7252-F0BB-420C-AC1D-4905749BB1F8}" srcOrd="12" destOrd="0" presId="urn:microsoft.com/office/officeart/2005/8/layout/list1"/>
    <dgm:cxn modelId="{ECBD019F-0D1B-4684-802B-4D34B8457803}" type="presParOf" srcId="{E43A7252-F0BB-420C-AC1D-4905749BB1F8}" destId="{6A45CC63-3103-48F8-98A2-244FDCF4F373}" srcOrd="0" destOrd="0" presId="urn:microsoft.com/office/officeart/2005/8/layout/list1"/>
    <dgm:cxn modelId="{97F242FC-D870-459F-B88E-F2C643987C93}" type="presParOf" srcId="{E43A7252-F0BB-420C-AC1D-4905749BB1F8}" destId="{2F63C4A5-67AA-40FD-98F2-8A94B7C602F2}" srcOrd="1" destOrd="0" presId="urn:microsoft.com/office/officeart/2005/8/layout/list1"/>
    <dgm:cxn modelId="{E648268A-7A75-4894-9580-6B0A9FCFC8AA}" type="presParOf" srcId="{BEC04C7F-F97A-4E83-B132-11DC1F3BE5B9}" destId="{AD55DAAB-0524-49EE-8AF9-9A44F22090E6}" srcOrd="13" destOrd="0" presId="urn:microsoft.com/office/officeart/2005/8/layout/list1"/>
    <dgm:cxn modelId="{DAB8359A-3525-4A24-9A03-692754ED3BA6}" type="presParOf" srcId="{BEC04C7F-F97A-4E83-B132-11DC1F3BE5B9}" destId="{E7702A1B-BA88-4833-B3A9-EB221F63A23D}" srcOrd="14" destOrd="0" presId="urn:microsoft.com/office/officeart/2005/8/layout/list1"/>
    <dgm:cxn modelId="{339588D4-95DD-4CA3-B534-72F5F0F5CD47}" type="presParOf" srcId="{BEC04C7F-F97A-4E83-B132-11DC1F3BE5B9}" destId="{2D04A984-71EA-406B-A9F3-E1435FF23CAC}" srcOrd="15" destOrd="0" presId="urn:microsoft.com/office/officeart/2005/8/layout/list1"/>
    <dgm:cxn modelId="{7BFA3430-F5A9-4F3D-A595-DC3A4C60301C}" type="presParOf" srcId="{BEC04C7F-F97A-4E83-B132-11DC1F3BE5B9}" destId="{D65DF9ED-3D42-4B48-8BBF-1DA6915A77BB}" srcOrd="16" destOrd="0" presId="urn:microsoft.com/office/officeart/2005/8/layout/list1"/>
    <dgm:cxn modelId="{F3842C55-8065-4FEE-865A-091C02FF5C04}" type="presParOf" srcId="{D65DF9ED-3D42-4B48-8BBF-1DA6915A77BB}" destId="{63C6A2B9-8B33-49C6-BCAD-BCE90B5AFE73}" srcOrd="0" destOrd="0" presId="urn:microsoft.com/office/officeart/2005/8/layout/list1"/>
    <dgm:cxn modelId="{0CC50589-E413-4A78-85E5-725564EEDBEF}" type="presParOf" srcId="{D65DF9ED-3D42-4B48-8BBF-1DA6915A77BB}" destId="{B431476A-6729-4E56-B7FC-D007C82CF68C}" srcOrd="1" destOrd="0" presId="urn:microsoft.com/office/officeart/2005/8/layout/list1"/>
    <dgm:cxn modelId="{05A853B0-B640-4355-A618-15F1380B7DB4}" type="presParOf" srcId="{BEC04C7F-F97A-4E83-B132-11DC1F3BE5B9}" destId="{EE9CCD92-B313-4DF7-8437-D37A98B2E4E7}" srcOrd="17" destOrd="0" presId="urn:microsoft.com/office/officeart/2005/8/layout/list1"/>
    <dgm:cxn modelId="{E7DA5FD8-668E-48DE-A8DE-845C4E14A41E}" type="presParOf" srcId="{BEC04C7F-F97A-4E83-B132-11DC1F3BE5B9}" destId="{A005E753-3BDA-42B1-8676-B88175E72670}" srcOrd="18" destOrd="0" presId="urn:microsoft.com/office/officeart/2005/8/layout/list1"/>
    <dgm:cxn modelId="{69A5BB3D-3DF1-4AA7-868C-CDFD42EBB277}" type="presParOf" srcId="{BEC04C7F-F97A-4E83-B132-11DC1F3BE5B9}" destId="{05591DC5-7EB1-4D32-9DBE-90EF8AAB1148}" srcOrd="19" destOrd="0" presId="urn:microsoft.com/office/officeart/2005/8/layout/list1"/>
    <dgm:cxn modelId="{8F55BEEC-F59F-4B0C-9E4A-626B83414E83}" type="presParOf" srcId="{BEC04C7F-F97A-4E83-B132-11DC1F3BE5B9}" destId="{D7356EB5-A818-4D2C-9EC1-13A33425EB20}" srcOrd="20" destOrd="0" presId="urn:microsoft.com/office/officeart/2005/8/layout/list1"/>
    <dgm:cxn modelId="{70D2271B-9860-4D81-AA3A-79B6D345BD32}" type="presParOf" srcId="{D7356EB5-A818-4D2C-9EC1-13A33425EB20}" destId="{6C428E6B-1E06-416A-B3CF-8D198059960D}" srcOrd="0" destOrd="0" presId="urn:microsoft.com/office/officeart/2005/8/layout/list1"/>
    <dgm:cxn modelId="{41933890-0A5A-40E0-BF6C-27C41ECC09F2}" type="presParOf" srcId="{D7356EB5-A818-4D2C-9EC1-13A33425EB20}" destId="{1306DB47-0112-4F2C-911A-A481E918E8F7}" srcOrd="1" destOrd="0" presId="urn:microsoft.com/office/officeart/2005/8/layout/list1"/>
    <dgm:cxn modelId="{136E952F-5CD9-49DC-BE5D-6A94D7051151}" type="presParOf" srcId="{BEC04C7F-F97A-4E83-B132-11DC1F3BE5B9}" destId="{36A65B04-EE49-4042-956E-545AFE0A547C}" srcOrd="21" destOrd="0" presId="urn:microsoft.com/office/officeart/2005/8/layout/list1"/>
    <dgm:cxn modelId="{51A63E63-5744-4573-878E-3141D695A4DB}" type="presParOf" srcId="{BEC04C7F-F97A-4E83-B132-11DC1F3BE5B9}" destId="{665E3638-D9FA-4906-9AD4-019C9A424843}" srcOrd="22" destOrd="0" presId="urn:microsoft.com/office/officeart/2005/8/layout/list1"/>
    <dgm:cxn modelId="{F0A6861F-A2F5-426C-AFB2-6937D42286B0}" type="presParOf" srcId="{BEC04C7F-F97A-4E83-B132-11DC1F3BE5B9}" destId="{151A58CC-BB8E-458C-9D64-B2D9718EABAC}" srcOrd="23" destOrd="0" presId="urn:microsoft.com/office/officeart/2005/8/layout/list1"/>
    <dgm:cxn modelId="{2C9DBE81-AB59-4581-9407-28C83D34D1C6}" type="presParOf" srcId="{BEC04C7F-F97A-4E83-B132-11DC1F3BE5B9}" destId="{472EB33B-F10F-47A7-8105-006127D4645C}" srcOrd="24" destOrd="0" presId="urn:microsoft.com/office/officeart/2005/8/layout/list1"/>
    <dgm:cxn modelId="{082C37AB-A761-4E82-A5E7-D77986691F13}" type="presParOf" srcId="{472EB33B-F10F-47A7-8105-006127D4645C}" destId="{ECC67C3A-3C7D-4935-9BB6-486D47429027}" srcOrd="0" destOrd="0" presId="urn:microsoft.com/office/officeart/2005/8/layout/list1"/>
    <dgm:cxn modelId="{2F7CAB1A-F596-47E5-89DF-80E8716E6BCB}" type="presParOf" srcId="{472EB33B-F10F-47A7-8105-006127D4645C}" destId="{19D5EE89-5CF0-4FBE-B6FD-54911BD7C24E}" srcOrd="1" destOrd="0" presId="urn:microsoft.com/office/officeart/2005/8/layout/list1"/>
    <dgm:cxn modelId="{1CFE06D1-5AC2-4E46-8A66-4DB4C123F239}" type="presParOf" srcId="{BEC04C7F-F97A-4E83-B132-11DC1F3BE5B9}" destId="{409FA992-F7A3-4830-A79B-581499AF9B20}" srcOrd="25" destOrd="0" presId="urn:microsoft.com/office/officeart/2005/8/layout/list1"/>
    <dgm:cxn modelId="{CBD3BC5B-E89A-4CF6-B021-9BE27E0A68E0}" type="presParOf" srcId="{BEC04C7F-F97A-4E83-B132-11DC1F3BE5B9}" destId="{D36CE3DC-5813-4706-BA1F-32DD80028209}" srcOrd="26" destOrd="0" presId="urn:microsoft.com/office/officeart/2005/8/layout/list1"/>
    <dgm:cxn modelId="{B33A1822-3E96-4947-83D3-28DAB004170B}" type="presParOf" srcId="{BEC04C7F-F97A-4E83-B132-11DC1F3BE5B9}" destId="{1189E306-30CD-44C4-84E5-7D39EF2D0559}" srcOrd="27" destOrd="0" presId="urn:microsoft.com/office/officeart/2005/8/layout/list1"/>
    <dgm:cxn modelId="{E91CD399-678F-4AB2-98F5-FB34B3194021}" type="presParOf" srcId="{BEC04C7F-F97A-4E83-B132-11DC1F3BE5B9}" destId="{67419B29-5148-4549-ADC4-5726723DB854}" srcOrd="28" destOrd="0" presId="urn:microsoft.com/office/officeart/2005/8/layout/list1"/>
    <dgm:cxn modelId="{F5912A7A-C73A-4BA5-8547-8443D1C93726}" type="presParOf" srcId="{67419B29-5148-4549-ADC4-5726723DB854}" destId="{D03536A5-F06C-4450-9B7C-DB63A2B466A6}" srcOrd="0" destOrd="0" presId="urn:microsoft.com/office/officeart/2005/8/layout/list1"/>
    <dgm:cxn modelId="{0006CF2F-DE5B-4EF5-B1ED-C190E808D1BD}" type="presParOf" srcId="{67419B29-5148-4549-ADC4-5726723DB854}" destId="{EA28E8C9-C5F2-4FD2-97A1-5741D488B982}" srcOrd="1" destOrd="0" presId="urn:microsoft.com/office/officeart/2005/8/layout/list1"/>
    <dgm:cxn modelId="{7F880FE2-EF3A-4780-A026-354F162265EE}" type="presParOf" srcId="{BEC04C7F-F97A-4E83-B132-11DC1F3BE5B9}" destId="{F0443881-8279-4279-A007-EF5AE996FB66}" srcOrd="29" destOrd="0" presId="urn:microsoft.com/office/officeart/2005/8/layout/list1"/>
    <dgm:cxn modelId="{0D6A8CB6-4250-4DAF-8821-1FE67715FB9D}" type="presParOf" srcId="{BEC04C7F-F97A-4E83-B132-11DC1F3BE5B9}" destId="{3AB9706E-EA1E-473F-806D-DF163323999B}" srcOrd="30" destOrd="0" presId="urn:microsoft.com/office/officeart/2005/8/layout/list1"/>
    <dgm:cxn modelId="{0A1CF09B-B8F7-4539-B7EC-F74CDA4DBE6A}" type="presParOf" srcId="{BEC04C7F-F97A-4E83-B132-11DC1F3BE5B9}" destId="{D5E6FC04-4EFD-4C5E-9296-45E353BA6EC8}" srcOrd="31" destOrd="0" presId="urn:microsoft.com/office/officeart/2005/8/layout/list1"/>
    <dgm:cxn modelId="{468DFEF5-113C-4096-8F40-DFB8A4BCF193}" type="presParOf" srcId="{BEC04C7F-F97A-4E83-B132-11DC1F3BE5B9}" destId="{64660E2D-5CF3-450E-A418-C5DE437B577F}" srcOrd="32" destOrd="0" presId="urn:microsoft.com/office/officeart/2005/8/layout/list1"/>
    <dgm:cxn modelId="{9BDAB7FB-CA60-4962-9531-AEA3C35819BB}" type="presParOf" srcId="{64660E2D-5CF3-450E-A418-C5DE437B577F}" destId="{C7A6EBC3-7529-477C-A7E9-1773B1E17FCA}" srcOrd="0" destOrd="0" presId="urn:microsoft.com/office/officeart/2005/8/layout/list1"/>
    <dgm:cxn modelId="{0CF27A4F-4E0F-4AB1-BB8F-74805197F363}" type="presParOf" srcId="{64660E2D-5CF3-450E-A418-C5DE437B577F}" destId="{C5A6C44D-94F1-49D4-9B75-67A0FEE83452}" srcOrd="1" destOrd="0" presId="urn:microsoft.com/office/officeart/2005/8/layout/list1"/>
    <dgm:cxn modelId="{6015A783-649B-4DB1-86E0-8F4E78B2316E}" type="presParOf" srcId="{BEC04C7F-F97A-4E83-B132-11DC1F3BE5B9}" destId="{85C92368-310A-420E-8787-1DDFDEB91AE2}" srcOrd="33" destOrd="0" presId="urn:microsoft.com/office/officeart/2005/8/layout/list1"/>
    <dgm:cxn modelId="{8C22E039-9CE1-47B6-B9B2-BDCDA23FF30F}" type="presParOf" srcId="{BEC04C7F-F97A-4E83-B132-11DC1F3BE5B9}" destId="{E694C59F-2374-4A5D-8047-80E7DB4CE19D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3158D-6AA6-4113-B553-D1E2C6DF9AF3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2DC034-2AA2-4884-8EE9-1FF0E5A7148B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Inicio</a:t>
          </a:r>
          <a:endParaRPr lang="es-PE" sz="4000" kern="1200" dirty="0"/>
        </a:p>
      </dsp:txBody>
      <dsp:txXfrm>
        <a:off x="254058" y="2525889"/>
        <a:ext cx="2282418" cy="2000673"/>
      </dsp:txXfrm>
    </dsp:sp>
    <dsp:sp modelId="{337E7EE3-4FF7-4AA9-8B69-D476B15B5B7E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8B04EC-EFC9-4ECB-9057-818888F5DC7F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A2CA6-5234-4508-8BA3-ADD842246CE6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Cuerpo</a:t>
          </a:r>
          <a:endParaRPr lang="es-PE" sz="4000" kern="1200" dirty="0"/>
        </a:p>
      </dsp:txBody>
      <dsp:txXfrm>
        <a:off x="3048184" y="1834480"/>
        <a:ext cx="2282418" cy="2000673"/>
      </dsp:txXfrm>
    </dsp:sp>
    <dsp:sp modelId="{9B5BC986-06FD-4969-A98E-EA1FBDC0ECD7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8C17C-4F95-4786-A99C-BA0B5C3E8A4E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4FEA6-F870-4E37-A5BD-112C68F91E4D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Cierre</a:t>
          </a:r>
          <a:endParaRPr lang="es-PE" sz="4000" kern="1200" dirty="0"/>
        </a:p>
      </dsp:txBody>
      <dsp:txXfrm>
        <a:off x="5842310" y="1143070"/>
        <a:ext cx="2282418" cy="20006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72730-647C-4E31-A009-70D2CE7E1C90}">
      <dsp:nvSpPr>
        <dsp:cNvPr id="0" name=""/>
        <dsp:cNvSpPr/>
      </dsp:nvSpPr>
      <dsp:spPr>
        <a:xfrm>
          <a:off x="0" y="418706"/>
          <a:ext cx="3725940" cy="232871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0800C-A41A-4DB9-A6F4-7B0C4BE68815}">
      <dsp:nvSpPr>
        <dsp:cNvPr id="0" name=""/>
        <dsp:cNvSpPr/>
      </dsp:nvSpPr>
      <dsp:spPr>
        <a:xfrm>
          <a:off x="473194" y="2025984"/>
          <a:ext cx="96874" cy="96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A25A4-7F95-4CBA-AB83-CB04C7D5B69C}">
      <dsp:nvSpPr>
        <dsp:cNvPr id="0" name=""/>
        <dsp:cNvSpPr/>
      </dsp:nvSpPr>
      <dsp:spPr>
        <a:xfrm>
          <a:off x="521631" y="2074421"/>
          <a:ext cx="868144" cy="672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332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100" kern="1200" dirty="0"/>
            <a:t>Inicio</a:t>
          </a:r>
        </a:p>
      </dsp:txBody>
      <dsp:txXfrm>
        <a:off x="521631" y="2074421"/>
        <a:ext cx="868144" cy="672997"/>
      </dsp:txXfrm>
    </dsp:sp>
    <dsp:sp modelId="{76E01C38-B256-471A-B603-1FC0AFF0573F}">
      <dsp:nvSpPr>
        <dsp:cNvPr id="0" name=""/>
        <dsp:cNvSpPr/>
      </dsp:nvSpPr>
      <dsp:spPr>
        <a:xfrm>
          <a:off x="1328297" y="1393040"/>
          <a:ext cx="175119" cy="17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A5803-1614-4A1E-AFCD-9D09206F6CF1}">
      <dsp:nvSpPr>
        <dsp:cNvPr id="0" name=""/>
        <dsp:cNvSpPr/>
      </dsp:nvSpPr>
      <dsp:spPr>
        <a:xfrm>
          <a:off x="1415857" y="1480599"/>
          <a:ext cx="894225" cy="12668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792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100" kern="1200" dirty="0"/>
            <a:t>Cuerpo</a:t>
          </a:r>
        </a:p>
      </dsp:txBody>
      <dsp:txXfrm>
        <a:off x="1415857" y="1480599"/>
        <a:ext cx="894225" cy="1266819"/>
      </dsp:txXfrm>
    </dsp:sp>
    <dsp:sp modelId="{0C790B29-C31A-47F0-BF85-1D715007E62F}">
      <dsp:nvSpPr>
        <dsp:cNvPr id="0" name=""/>
        <dsp:cNvSpPr/>
      </dsp:nvSpPr>
      <dsp:spPr>
        <a:xfrm>
          <a:off x="2356657" y="1007871"/>
          <a:ext cx="242186" cy="2421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22F53-BB42-4957-992B-1E5AA0318E06}">
      <dsp:nvSpPr>
        <dsp:cNvPr id="0" name=""/>
        <dsp:cNvSpPr/>
      </dsp:nvSpPr>
      <dsp:spPr>
        <a:xfrm>
          <a:off x="2477750" y="1128964"/>
          <a:ext cx="894225" cy="1618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329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100" kern="1200" dirty="0"/>
            <a:t>Cierre</a:t>
          </a:r>
        </a:p>
      </dsp:txBody>
      <dsp:txXfrm>
        <a:off x="2477750" y="1128964"/>
        <a:ext cx="894225" cy="16184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DBE2E-2138-44B9-8524-7E3C781B0B98}">
      <dsp:nvSpPr>
        <dsp:cNvPr id="0" name=""/>
        <dsp:cNvSpPr/>
      </dsp:nvSpPr>
      <dsp:spPr>
        <a:xfrm>
          <a:off x="-5127779" y="-759421"/>
          <a:ext cx="5981084" cy="6190855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1C262-EE5F-4735-8FD2-EF1F80DA8908}">
      <dsp:nvSpPr>
        <dsp:cNvPr id="0" name=""/>
        <dsp:cNvSpPr/>
      </dsp:nvSpPr>
      <dsp:spPr>
        <a:xfrm>
          <a:off x="440722" y="291907"/>
          <a:ext cx="4463926" cy="58418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700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spc="-10" dirty="0">
              <a:solidFill>
                <a:schemeClr val="bg1"/>
              </a:solidFill>
              <a:latin typeface="Avenir Next LT Pro Light" panose="020B0304020202020204" pitchFamily="34" charset="77"/>
              <a:cs typeface="Calibri"/>
            </a:rPr>
            <a:t>Sé concreto y puntual. Mide tus tiempos previamente. </a:t>
          </a:r>
          <a:endParaRPr lang="es-PE" sz="1700" kern="1200" dirty="0"/>
        </a:p>
      </dsp:txBody>
      <dsp:txXfrm>
        <a:off x="440722" y="291907"/>
        <a:ext cx="4463926" cy="584188"/>
      </dsp:txXfrm>
    </dsp:sp>
    <dsp:sp modelId="{A23AA1FA-A0C1-4014-BC0A-79A9386EAECC}">
      <dsp:nvSpPr>
        <dsp:cNvPr id="0" name=""/>
        <dsp:cNvSpPr/>
      </dsp:nvSpPr>
      <dsp:spPr>
        <a:xfrm>
          <a:off x="75604" y="218883"/>
          <a:ext cx="730235" cy="7302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2A173A-D3E0-4872-99A6-31DFB989AFBB}">
      <dsp:nvSpPr>
        <dsp:cNvPr id="0" name=""/>
        <dsp:cNvSpPr/>
      </dsp:nvSpPr>
      <dsp:spPr>
        <a:xfrm>
          <a:off x="859334" y="1167909"/>
          <a:ext cx="4045313" cy="58418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700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Usa un lenguaje claro y entendible</a:t>
          </a:r>
          <a:endParaRPr lang="es-PE" sz="1700" kern="1200" dirty="0"/>
        </a:p>
      </dsp:txBody>
      <dsp:txXfrm>
        <a:off x="859334" y="1167909"/>
        <a:ext cx="4045313" cy="584188"/>
      </dsp:txXfrm>
    </dsp:sp>
    <dsp:sp modelId="{BA78F50C-4F18-4737-B8F8-C1E8337D5C85}">
      <dsp:nvSpPr>
        <dsp:cNvPr id="0" name=""/>
        <dsp:cNvSpPr/>
      </dsp:nvSpPr>
      <dsp:spPr>
        <a:xfrm>
          <a:off x="494216" y="1094886"/>
          <a:ext cx="730235" cy="7302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D41C4D-EA5B-40B4-B4AA-C3DF14661BA0}">
      <dsp:nvSpPr>
        <dsp:cNvPr id="0" name=""/>
        <dsp:cNvSpPr/>
      </dsp:nvSpPr>
      <dsp:spPr>
        <a:xfrm>
          <a:off x="987815" y="2043912"/>
          <a:ext cx="3916833" cy="58418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700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Humaniza el discurso </a:t>
          </a:r>
          <a:endParaRPr lang="es-PE" sz="1700" kern="1200" dirty="0"/>
        </a:p>
      </dsp:txBody>
      <dsp:txXfrm>
        <a:off x="987815" y="2043912"/>
        <a:ext cx="3916833" cy="584188"/>
      </dsp:txXfrm>
    </dsp:sp>
    <dsp:sp modelId="{DB47207B-788B-4A72-AEA2-EDCB946F2478}">
      <dsp:nvSpPr>
        <dsp:cNvPr id="0" name=""/>
        <dsp:cNvSpPr/>
      </dsp:nvSpPr>
      <dsp:spPr>
        <a:xfrm>
          <a:off x="622697" y="1970888"/>
          <a:ext cx="730235" cy="7302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EBD701-07FA-4392-B393-6114F470326A}">
      <dsp:nvSpPr>
        <dsp:cNvPr id="0" name=""/>
        <dsp:cNvSpPr/>
      </dsp:nvSpPr>
      <dsp:spPr>
        <a:xfrm>
          <a:off x="859334" y="2919914"/>
          <a:ext cx="4045313" cy="58418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700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Aprende a escuchar</a:t>
          </a:r>
          <a:endParaRPr lang="es-PE" sz="1700" kern="1200" dirty="0"/>
        </a:p>
      </dsp:txBody>
      <dsp:txXfrm>
        <a:off x="859334" y="2919914"/>
        <a:ext cx="4045313" cy="584188"/>
      </dsp:txXfrm>
    </dsp:sp>
    <dsp:sp modelId="{C1B469E5-2EC0-49A9-B6EF-46ED0713AE2B}">
      <dsp:nvSpPr>
        <dsp:cNvPr id="0" name=""/>
        <dsp:cNvSpPr/>
      </dsp:nvSpPr>
      <dsp:spPr>
        <a:xfrm>
          <a:off x="494216" y="2846891"/>
          <a:ext cx="730235" cy="7302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DC1AB-C9B1-412C-B294-D917A7CEA1F0}">
      <dsp:nvSpPr>
        <dsp:cNvPr id="0" name=""/>
        <dsp:cNvSpPr/>
      </dsp:nvSpPr>
      <dsp:spPr>
        <a:xfrm>
          <a:off x="440722" y="3795917"/>
          <a:ext cx="4463926" cy="58418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700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El poder de la pausa</a:t>
          </a:r>
          <a:endParaRPr lang="es-PE" sz="1700" kern="1200" dirty="0"/>
        </a:p>
      </dsp:txBody>
      <dsp:txXfrm>
        <a:off x="440722" y="3795917"/>
        <a:ext cx="4463926" cy="584188"/>
      </dsp:txXfrm>
    </dsp:sp>
    <dsp:sp modelId="{3D09F28C-1D6C-4AB9-9291-C7C67C5E7002}">
      <dsp:nvSpPr>
        <dsp:cNvPr id="0" name=""/>
        <dsp:cNvSpPr/>
      </dsp:nvSpPr>
      <dsp:spPr>
        <a:xfrm>
          <a:off x="75604" y="3722893"/>
          <a:ext cx="730235" cy="7302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5C0C3-84B6-4B75-B154-05C16E797D49}">
      <dsp:nvSpPr>
        <dsp:cNvPr id="0" name=""/>
        <dsp:cNvSpPr/>
      </dsp:nvSpPr>
      <dsp:spPr>
        <a:xfrm>
          <a:off x="-4258099" y="-653291"/>
          <a:ext cx="5073391" cy="5073391"/>
        </a:xfrm>
        <a:prstGeom prst="blockArc">
          <a:avLst>
            <a:gd name="adj1" fmla="val 18900000"/>
            <a:gd name="adj2" fmla="val 2700000"/>
            <a:gd name="adj3" fmla="val 42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53A6A-1850-45C7-A717-AB61D7FF2BEA}">
      <dsp:nvSpPr>
        <dsp:cNvPr id="0" name=""/>
        <dsp:cNvSpPr/>
      </dsp:nvSpPr>
      <dsp:spPr>
        <a:xfrm>
          <a:off x="427138" y="289592"/>
          <a:ext cx="5605058" cy="57948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6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Controla el escenario</a:t>
          </a:r>
          <a:endParaRPr lang="es-PE" sz="1700" kern="1200" dirty="0"/>
        </a:p>
      </dsp:txBody>
      <dsp:txXfrm>
        <a:off x="427138" y="289592"/>
        <a:ext cx="5605058" cy="579485"/>
      </dsp:txXfrm>
    </dsp:sp>
    <dsp:sp modelId="{2093B477-F229-4DAA-8920-3A5C210B9393}">
      <dsp:nvSpPr>
        <dsp:cNvPr id="0" name=""/>
        <dsp:cNvSpPr/>
      </dsp:nvSpPr>
      <dsp:spPr>
        <a:xfrm>
          <a:off x="64959" y="217156"/>
          <a:ext cx="724357" cy="724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F9ADC-FD19-4BF4-BA48-9FAD4C53612E}">
      <dsp:nvSpPr>
        <dsp:cNvPr id="0" name=""/>
        <dsp:cNvSpPr/>
      </dsp:nvSpPr>
      <dsp:spPr>
        <a:xfrm>
          <a:off x="759371" y="1158971"/>
          <a:ext cx="5272826" cy="57948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6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Atiende al comportamiento y reacciones del tribunal</a:t>
          </a:r>
          <a:endParaRPr lang="es-PE" sz="1700" kern="1200" dirty="0"/>
        </a:p>
      </dsp:txBody>
      <dsp:txXfrm>
        <a:off x="759371" y="1158971"/>
        <a:ext cx="5272826" cy="579485"/>
      </dsp:txXfrm>
    </dsp:sp>
    <dsp:sp modelId="{7C517D0D-581E-44BF-B1AB-DC097BF6EE70}">
      <dsp:nvSpPr>
        <dsp:cNvPr id="0" name=""/>
        <dsp:cNvSpPr/>
      </dsp:nvSpPr>
      <dsp:spPr>
        <a:xfrm>
          <a:off x="397192" y="1086536"/>
          <a:ext cx="724357" cy="724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1BF2CE-E3B8-4C7E-B00A-C63C645C39D3}">
      <dsp:nvSpPr>
        <dsp:cNvPr id="0" name=""/>
        <dsp:cNvSpPr/>
      </dsp:nvSpPr>
      <dsp:spPr>
        <a:xfrm>
          <a:off x="759371" y="2028351"/>
          <a:ext cx="5272826" cy="57948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6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Transmit</a:t>
          </a:r>
          <a:r>
            <a:rPr lang="es-PE" sz="1700" kern="1200" dirty="0">
              <a:solidFill>
                <a:schemeClr val="bg1"/>
              </a:solidFill>
              <a:latin typeface="Avenir Next LT Pro Light" panose="020B0304020202020204" pitchFamily="34" charset="77"/>
            </a:rPr>
            <a:t>e</a:t>
          </a: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 confianza</a:t>
          </a:r>
          <a:endParaRPr lang="es-PE" sz="1700" kern="1200" dirty="0"/>
        </a:p>
      </dsp:txBody>
      <dsp:txXfrm>
        <a:off x="759371" y="2028351"/>
        <a:ext cx="5272826" cy="579485"/>
      </dsp:txXfrm>
    </dsp:sp>
    <dsp:sp modelId="{3BC3A3A3-1DB2-48F8-93A1-97C4B15B989C}">
      <dsp:nvSpPr>
        <dsp:cNvPr id="0" name=""/>
        <dsp:cNvSpPr/>
      </dsp:nvSpPr>
      <dsp:spPr>
        <a:xfrm>
          <a:off x="397192" y="1955915"/>
          <a:ext cx="724357" cy="724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30C26-C475-468F-9D01-9130A4AAAA93}">
      <dsp:nvSpPr>
        <dsp:cNvPr id="0" name=""/>
        <dsp:cNvSpPr/>
      </dsp:nvSpPr>
      <dsp:spPr>
        <a:xfrm>
          <a:off x="427138" y="2897730"/>
          <a:ext cx="5605058" cy="579485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96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>
              <a:solidFill>
                <a:schemeClr val="bg1"/>
              </a:solidFill>
              <a:effectLst/>
              <a:latin typeface="Avenir Next LT Pro Light" panose="020B0304020202020204" pitchFamily="34" charset="77"/>
            </a:rPr>
            <a:t>Material de apoyo (multimedia)</a:t>
          </a:r>
          <a:endParaRPr lang="es-PE" sz="1700" kern="1200" dirty="0"/>
        </a:p>
      </dsp:txBody>
      <dsp:txXfrm>
        <a:off x="427138" y="2897730"/>
        <a:ext cx="5605058" cy="579485"/>
      </dsp:txXfrm>
    </dsp:sp>
    <dsp:sp modelId="{862ECE36-0E7A-4BA2-80C2-7D082EB91851}">
      <dsp:nvSpPr>
        <dsp:cNvPr id="0" name=""/>
        <dsp:cNvSpPr/>
      </dsp:nvSpPr>
      <dsp:spPr>
        <a:xfrm>
          <a:off x="64959" y="2825295"/>
          <a:ext cx="724357" cy="724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054AA-B0B1-464F-8DE9-C267AA58DECF}">
      <dsp:nvSpPr>
        <dsp:cNvPr id="0" name=""/>
        <dsp:cNvSpPr/>
      </dsp:nvSpPr>
      <dsp:spPr>
        <a:xfrm>
          <a:off x="0" y="21662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6B3E9-3BA0-4011-A111-1A0B0B699950}">
      <dsp:nvSpPr>
        <dsp:cNvPr id="0" name=""/>
        <dsp:cNvSpPr/>
      </dsp:nvSpPr>
      <dsp:spPr>
        <a:xfrm>
          <a:off x="609599" y="998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spc="-10" dirty="0">
              <a:solidFill>
                <a:schemeClr val="tx1"/>
              </a:solidFill>
              <a:latin typeface="Avenir Next LT Pro Light" panose="020B0304020202020204" pitchFamily="34" charset="77"/>
              <a:cs typeface="Calibri"/>
            </a:rPr>
            <a:t>No es un resumen del pasado. Debes proyectarte al futuro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30162"/>
        <a:ext cx="8494049" cy="372930"/>
      </dsp:txXfrm>
    </dsp:sp>
    <dsp:sp modelId="{C62D0875-2308-4574-B6D5-F0EA338B0B07}">
      <dsp:nvSpPr>
        <dsp:cNvPr id="0" name=""/>
        <dsp:cNvSpPr/>
      </dsp:nvSpPr>
      <dsp:spPr>
        <a:xfrm>
          <a:off x="0" y="85166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CB76D-9549-4FB3-B60A-597F211B3A47}">
      <dsp:nvSpPr>
        <dsp:cNvPr id="0" name=""/>
        <dsp:cNvSpPr/>
      </dsp:nvSpPr>
      <dsp:spPr>
        <a:xfrm>
          <a:off x="609599" y="64502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exageres ni afirmes lo que no sabes o sabes que no es correcto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665202"/>
        <a:ext cx="8494049" cy="372930"/>
      </dsp:txXfrm>
    </dsp:sp>
    <dsp:sp modelId="{193E9D00-599C-4714-9E6B-139C492FE814}">
      <dsp:nvSpPr>
        <dsp:cNvPr id="0" name=""/>
        <dsp:cNvSpPr/>
      </dsp:nvSpPr>
      <dsp:spPr>
        <a:xfrm>
          <a:off x="0" y="148670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A9298B-293F-4F13-B205-19BD98DAAC47}">
      <dsp:nvSpPr>
        <dsp:cNvPr id="0" name=""/>
        <dsp:cNvSpPr/>
      </dsp:nvSpPr>
      <dsp:spPr>
        <a:xfrm>
          <a:off x="609599" y="128006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b="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emitas opiniones</a:t>
          </a:r>
          <a:endParaRPr lang="es-PE" sz="2000" b="0" kern="1200" dirty="0">
            <a:solidFill>
              <a:schemeClr val="tx1"/>
            </a:solidFill>
          </a:endParaRPr>
        </a:p>
      </dsp:txBody>
      <dsp:txXfrm>
        <a:off x="629774" y="1300242"/>
        <a:ext cx="8494049" cy="372930"/>
      </dsp:txXfrm>
    </dsp:sp>
    <dsp:sp modelId="{E7702A1B-BA88-4833-B3A9-EB221F63A23D}">
      <dsp:nvSpPr>
        <dsp:cNvPr id="0" name=""/>
        <dsp:cNvSpPr/>
      </dsp:nvSpPr>
      <dsp:spPr>
        <a:xfrm>
          <a:off x="0" y="212174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3C4A5-67AA-40FD-98F2-8A94B7C602F2}">
      <dsp:nvSpPr>
        <dsp:cNvPr id="0" name=""/>
        <dsp:cNvSpPr/>
      </dsp:nvSpPr>
      <dsp:spPr>
        <a:xfrm>
          <a:off x="609599" y="191510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b="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prejuzgues ni descalifiques. No personalices el debate</a:t>
          </a:r>
          <a:endParaRPr lang="es-PE" sz="2000" b="0" kern="1200" dirty="0">
            <a:solidFill>
              <a:schemeClr val="tx1"/>
            </a:solidFill>
          </a:endParaRPr>
        </a:p>
      </dsp:txBody>
      <dsp:txXfrm>
        <a:off x="629774" y="1935282"/>
        <a:ext cx="8494049" cy="372930"/>
      </dsp:txXfrm>
    </dsp:sp>
    <dsp:sp modelId="{A005E753-3BDA-42B1-8676-B88175E72670}">
      <dsp:nvSpPr>
        <dsp:cNvPr id="0" name=""/>
        <dsp:cNvSpPr/>
      </dsp:nvSpPr>
      <dsp:spPr>
        <a:xfrm>
          <a:off x="0" y="275678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1476A-6729-4E56-B7FC-D007C82CF68C}">
      <dsp:nvSpPr>
        <dsp:cNvPr id="0" name=""/>
        <dsp:cNvSpPr/>
      </dsp:nvSpPr>
      <dsp:spPr>
        <a:xfrm>
          <a:off x="609599" y="255014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concluyas ni argumentes (evita el lenguaje definitivo)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2570322"/>
        <a:ext cx="8494049" cy="372930"/>
      </dsp:txXfrm>
    </dsp:sp>
    <dsp:sp modelId="{665E3638-D9FA-4906-9AD4-019C9A424843}">
      <dsp:nvSpPr>
        <dsp:cNvPr id="0" name=""/>
        <dsp:cNvSpPr/>
      </dsp:nvSpPr>
      <dsp:spPr>
        <a:xfrm>
          <a:off x="0" y="339182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6DB47-0112-4F2C-911A-A481E918E8F7}">
      <dsp:nvSpPr>
        <dsp:cNvPr id="0" name=""/>
        <dsp:cNvSpPr/>
      </dsp:nvSpPr>
      <dsp:spPr>
        <a:xfrm>
          <a:off x="609599" y="318518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 ejercicio de retórica u oratoria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3205362"/>
        <a:ext cx="8494049" cy="372930"/>
      </dsp:txXfrm>
    </dsp:sp>
    <dsp:sp modelId="{D36CE3DC-5813-4706-BA1F-32DD80028209}">
      <dsp:nvSpPr>
        <dsp:cNvPr id="0" name=""/>
        <dsp:cNvSpPr/>
      </dsp:nvSpPr>
      <dsp:spPr>
        <a:xfrm>
          <a:off x="0" y="402686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5EE89-5CF0-4FBE-B6FD-54911BD7C24E}">
      <dsp:nvSpPr>
        <dsp:cNvPr id="0" name=""/>
        <dsp:cNvSpPr/>
      </dsp:nvSpPr>
      <dsp:spPr>
        <a:xfrm>
          <a:off x="609599" y="382022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una clase magistral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3840402"/>
        <a:ext cx="8494049" cy="372930"/>
      </dsp:txXfrm>
    </dsp:sp>
    <dsp:sp modelId="{3AB9706E-EA1E-473F-806D-DF163323999B}">
      <dsp:nvSpPr>
        <dsp:cNvPr id="0" name=""/>
        <dsp:cNvSpPr/>
      </dsp:nvSpPr>
      <dsp:spPr>
        <a:xfrm>
          <a:off x="0" y="466190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8E8C9-C5F2-4FD2-97A1-5741D488B982}">
      <dsp:nvSpPr>
        <dsp:cNvPr id="0" name=""/>
        <dsp:cNvSpPr/>
      </dsp:nvSpPr>
      <dsp:spPr>
        <a:xfrm>
          <a:off x="609599" y="445526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 alegato político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4475442"/>
        <a:ext cx="8494049" cy="372930"/>
      </dsp:txXfrm>
    </dsp:sp>
    <dsp:sp modelId="{E694C59F-2374-4A5D-8047-80E7DB4CE19D}">
      <dsp:nvSpPr>
        <dsp:cNvPr id="0" name=""/>
        <dsp:cNvSpPr/>
      </dsp:nvSpPr>
      <dsp:spPr>
        <a:xfrm>
          <a:off x="0" y="5296947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6C44D-94F1-49D4-9B75-67A0FEE83452}">
      <dsp:nvSpPr>
        <dsp:cNvPr id="0" name=""/>
        <dsp:cNvSpPr/>
      </dsp:nvSpPr>
      <dsp:spPr>
        <a:xfrm>
          <a:off x="609599" y="5090307"/>
          <a:ext cx="8534399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  <a:effectLst/>
              <a:latin typeface="Avenir Next LT Pro Light" panose="020B0304020202020204" pitchFamily="34" charset="77"/>
            </a:rPr>
            <a:t>No es una transmisión emocional</a:t>
          </a:r>
          <a:endParaRPr lang="es-PE" sz="2000" kern="1200" dirty="0">
            <a:solidFill>
              <a:schemeClr val="tx1"/>
            </a:solidFill>
          </a:endParaRPr>
        </a:p>
      </dsp:txBody>
      <dsp:txXfrm>
        <a:off x="629774" y="5110482"/>
        <a:ext cx="8494049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660F1-CBF3-4747-8591-B564C33FEAD3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63F81-1AED-460B-B8BB-4AD3340895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56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942FC2-A162-47B3-989B-571A624149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900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63F81-1AED-460B-B8BB-4AD33408952B}" type="slidenum">
              <a:rPr lang="es-PE" smtClean="0"/>
              <a:t>19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8418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5003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942FC2-A162-47B3-989B-571A624149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663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0025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3167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7628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16FB9-A403-41A6-530C-4A14107BE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313D3B-819E-C37C-6F8F-41F3364E8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868881-760B-BA24-3AE4-AFB0AD862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58BAD3-59AB-B4D0-128D-D2A7035E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7CB386-F677-088B-9BE0-75663EBA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4955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21CBF-82CE-1A2F-5C75-771CEC57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60FA225-6D75-E9A5-97EA-295E3CAEF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B53580-7ADA-7B9A-0E70-05E52C27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537EFF-7242-4044-3E60-3BE3C0D9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C8171D-3299-63D2-D88A-3E5EF0D6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5756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FB0755-5DBB-B89E-8608-87323C861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FFBA39-FA45-E389-E126-941E872E9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2A98D-A408-C3CE-6C0B-8C6260A0B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6246FA-4E49-7E09-9F01-6B097555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26015D-56D5-6184-E5E7-B86715DB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830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panose="020F0502020204030204" pitchFamily="34" charset="0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7892176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1068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14650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902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638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2174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9989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>
                <a:latin typeface="Calibri" panose="020F0502020204030204" pitchFamily="34" charset="0"/>
              </a:defRPr>
            </a:lvl1pPr>
            <a:lvl2pPr marL="0">
              <a:lnSpc>
                <a:spcPct val="100000"/>
              </a:lnSpc>
              <a:defRPr sz="4800">
                <a:latin typeface="Calibri" panose="020F0502020204030204" pitchFamily="34" charset="0"/>
              </a:defRPr>
            </a:lvl2pPr>
            <a:lvl3pPr marL="0" indent="0">
              <a:buNone/>
              <a:defRPr sz="2000">
                <a:latin typeface="Calibri" panose="020F0502020204030204" pitchFamily="34" charset="0"/>
              </a:defRPr>
            </a:lvl3pPr>
            <a:lvl4pPr marL="0">
              <a:defRPr sz="2000">
                <a:latin typeface="Calibri" panose="020F0502020204030204" pitchFamily="34" charset="0"/>
              </a:defRPr>
            </a:lvl4pPr>
            <a:lvl5pPr marL="360000">
              <a:defRPr sz="20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3394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C1068F-E29D-DC83-D5C8-32180C62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B365F7-CDD1-5836-B6C3-DE450E99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1BBAF6-9670-BFD6-7571-B0950F06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C397ED-CD0B-B152-5B20-295581CA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BF928F-7AB2-DDCA-4997-14900E7A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9840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0453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6356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6727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7100" y="1079500"/>
            <a:ext cx="7797799" cy="2543594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13932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AA110-83D2-C88A-975F-3F13399E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1509B7-6692-B94B-9A7E-BFC581049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707FDD-8787-49D8-25C1-FF889E6CB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7A165B-7728-4CF2-14C3-9AD75FF11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AB72BE-471C-BA7D-B7B8-A47B55857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151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324B83-A1AF-5CCF-D3A2-AA0FE02C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2BB0B2-2A59-DD36-18D2-2FD4305A8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68A9B7-32D3-ACB7-400A-6F0E9DB11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47F11F-4435-0B4B-2C39-5928E1CB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33EFAC-A6A5-CADD-8450-1CDC84B81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4EB8F7-5F2B-D9B7-2A68-2FC9F6DBC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392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33017-C09E-0E79-8EA5-D39C06C42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854D31-AB89-FB77-5C8C-C98E298EC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BAACA1-86BE-4C4E-00B1-3D2867153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0758849-1021-D0D6-B23B-11CAA5D25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6198D6-870E-9780-2FEF-7F32E41C82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A5997B-A025-3A5D-0F4E-D7E31115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6893B2-3A40-7BF9-BD63-6D477313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5D8C72-D2D2-B4EA-E3BC-1DEA5FAC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6118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455F6-A323-A9B9-EEB0-EB10710EE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DF44C7-7621-53B6-4E75-700CECCF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26F17A-7FC3-8AC1-8BFD-F57F029CF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EC55AF-8503-585B-764B-98DEBD17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233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EFC94A3-E2EB-CE68-43C7-01A58AEA4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7A3E734-C8FB-219E-7DD5-2206923B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89F447C-D4E0-A4FC-914A-6891B68D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2390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D8A35-8310-C0D5-F9F9-AC910FD32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F0DE5A-DE3C-DAF0-0ABA-842F70CD0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D2EFE0-3CF9-D003-F932-1948DC1C8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A4CB02-ED80-468B-A59E-1CAFC1ACE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96FC80-98F1-1746-5545-D48DAD1C5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2D2F76-C2D4-E72B-85DC-3FF176A7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633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DD66D-17D4-541A-BDC4-F5BCA64FF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ADF1F9-A5DA-A522-325B-70E502032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E86514-E7D3-2B02-7855-77697459B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ADFD99-56D3-D4F2-67DD-ABF4D37B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5E1BD1-F31B-E603-CECD-A68383E9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C4E10A-35D4-2BDC-3A8B-249DFEC72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1007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5586DE6-4667-1AD7-E10D-8B3569627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9C8619-BC1D-B63C-74DD-39EEE51C3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7FC510-EDC4-E8CD-5A5B-93E5BC94B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48315-521B-4A79-ACD1-F5156DAE610A}" type="datetimeFigureOut">
              <a:rPr lang="es-PE" smtClean="0"/>
              <a:t>13/08/2025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3F9B77-FC92-602B-E018-F4C03655C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3FD9D9-38F1-1CA0-C53E-B876C1BA0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05A43-A653-41B3-88DB-B66FA6EF657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8988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3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Imagen 9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0D0F3F8-AA9B-2782-AAAB-019407FD296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2127" y="69275"/>
            <a:ext cx="1768485" cy="51178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ACEA1A7-A885-6758-DF40-53C5DB2C8CA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071920" y="85055"/>
            <a:ext cx="2066518" cy="51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4897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Calibri" panose="020F0502020204030204" pitchFamily="34" charset="0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Calibri" panose="020F0502020204030204" pitchFamily="34" charset="0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Calibri" panose="020F0502020204030204" pitchFamily="34" charset="0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19">
          <p15:clr>
            <a:srgbClr val="5ACBF0"/>
          </p15:clr>
        </p15:guide>
        <p15:guide id="2" pos="1731">
          <p15:clr>
            <a:srgbClr val="5ACBF0"/>
          </p15:clr>
        </p15:guide>
        <p15:guide id="3" pos="3140">
          <p15:clr>
            <a:srgbClr val="5ACBF0"/>
          </p15:clr>
        </p15:guide>
        <p15:guide id="4" pos="3488">
          <p15:clr>
            <a:srgbClr val="5ACBF0"/>
          </p15:clr>
        </p15:guide>
        <p15:guide id="5" pos="2788">
          <p15:clr>
            <a:srgbClr val="5ACBF0"/>
          </p15:clr>
        </p15:guide>
        <p15:guide id="6" pos="2434">
          <p15:clr>
            <a:srgbClr val="5ACBF0"/>
          </p15:clr>
        </p15:guide>
        <p15:guide id="7" pos="2084">
          <p15:clr>
            <a:srgbClr val="5ACBF0"/>
          </p15:clr>
        </p15:guide>
        <p15:guide id="8" pos="341">
          <p15:clr>
            <a:srgbClr val="F26B43"/>
          </p15:clr>
        </p15:guide>
        <p15:guide id="9" pos="1384">
          <p15:clr>
            <a:srgbClr val="5ACBF0"/>
          </p15:clr>
        </p15:guide>
        <p15:guide id="10" pos="1032">
          <p15:clr>
            <a:srgbClr val="5ACBF0"/>
          </p15:clr>
        </p15:guide>
        <p15:guide id="11" pos="680">
          <p15:clr>
            <a:srgbClr val="FDE53C"/>
          </p15:clr>
        </p15:guide>
        <p15:guide id="12" pos="4192">
          <p15:clr>
            <a:srgbClr val="5ACBF0"/>
          </p15:clr>
        </p15:guide>
        <p15:guide id="13" pos="4543">
          <p15:clr>
            <a:srgbClr val="5ACBF0"/>
          </p15:clr>
        </p15:guide>
        <p15:guide id="14" pos="4892">
          <p15:clr>
            <a:srgbClr val="5ACBF0"/>
          </p15:clr>
        </p15:guide>
        <p15:guide id="15" pos="5244">
          <p15:clr>
            <a:srgbClr val="5ACBF0"/>
          </p15:clr>
        </p15:guide>
        <p15:guide id="16" pos="5596">
          <p15:clr>
            <a:srgbClr val="5ACBF0"/>
          </p15:clr>
        </p15:guide>
        <p15:guide id="17" pos="5948">
          <p15:clr>
            <a:srgbClr val="5ACBF0"/>
          </p15:clr>
        </p15:guide>
        <p15:guide id="18" pos="6296">
          <p15:clr>
            <a:srgbClr val="5ACBF0"/>
          </p15:clr>
        </p15:guide>
        <p15:guide id="19" pos="6648">
          <p15:clr>
            <a:srgbClr val="5ACBF0"/>
          </p15:clr>
        </p15:guide>
        <p15:guide id="20" pos="6996">
          <p15:clr>
            <a:srgbClr val="FDE53C"/>
          </p15:clr>
        </p15:guide>
        <p15:guide id="21" orient="horz" pos="335">
          <p15:clr>
            <a:srgbClr val="F26B43"/>
          </p15:clr>
        </p15:guide>
        <p15:guide id="22" orient="horz" pos="680">
          <p15:clr>
            <a:srgbClr val="FDE53C"/>
          </p15:clr>
        </p15:guide>
        <p15:guide id="23" orient="horz" pos="1050">
          <p15:clr>
            <a:srgbClr val="5ACBF0"/>
          </p15:clr>
        </p15:guide>
        <p15:guide id="24" orient="horz" pos="1791">
          <p15:clr>
            <a:srgbClr val="5ACBF0"/>
          </p15:clr>
        </p15:guide>
        <p15:guide id="26" orient="horz" pos="2530">
          <p15:clr>
            <a:srgbClr val="5ACBF0"/>
          </p15:clr>
        </p15:guide>
        <p15:guide id="27" orient="horz" pos="2899">
          <p15:clr>
            <a:srgbClr val="5ACBF0"/>
          </p15:clr>
        </p15:guide>
        <p15:guide id="28" orient="horz" pos="3268">
          <p15:clr>
            <a:srgbClr val="5ACBF0"/>
          </p15:clr>
        </p15:guide>
        <p15:guide id="29" orient="horz" pos="3634">
          <p15:clr>
            <a:srgbClr val="FDE53C"/>
          </p15:clr>
        </p15:guide>
        <p15:guide id="30" orient="horz" pos="3979">
          <p15:clr>
            <a:srgbClr val="F26B43"/>
          </p15:clr>
        </p15:guide>
        <p15:guide id="31" orient="horz" pos="2160">
          <p15:clr>
            <a:srgbClr val="FDE53C"/>
          </p15:clr>
        </p15:guide>
        <p15:guide id="32" pos="7340">
          <p15:clr>
            <a:srgbClr val="F26B43"/>
          </p15:clr>
        </p15:guide>
        <p15:guide id="33" pos="3840">
          <p15:clr>
            <a:srgbClr val="FDE53C"/>
          </p15:clr>
        </p15:guide>
        <p15:guide id="34" orient="horz" pos="637">
          <p15:clr>
            <a:srgbClr val="C35EA4"/>
          </p15:clr>
        </p15:guide>
        <p15:guide id="35" orient="horz" pos="1128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7" r="2388"/>
          <a:stretch/>
        </p:blipFill>
        <p:spPr>
          <a:xfrm>
            <a:off x="1301461" y="2328142"/>
            <a:ext cx="9818254" cy="230179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9779001" y="4170218"/>
            <a:ext cx="1570871" cy="230179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0"/>
            <a:ext cx="2432050" cy="179546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5981700"/>
            <a:ext cx="3771900" cy="87630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48BBE49-55C5-0296-98DD-D0EACD8142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9779001" y="-1"/>
            <a:ext cx="2432050" cy="179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619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3"/>
          <p:cNvGrpSpPr/>
          <p:nvPr/>
        </p:nvGrpSpPr>
        <p:grpSpPr>
          <a:xfrm>
            <a:off x="4118977" y="2326998"/>
            <a:ext cx="1294913" cy="1222785"/>
            <a:chOff x="3058034" y="1462575"/>
            <a:chExt cx="1352713" cy="1352723"/>
          </a:xfrm>
        </p:grpSpPr>
        <p:sp>
          <p:nvSpPr>
            <p:cNvPr id="100" name="Google Shape;100;p3"/>
            <p:cNvSpPr/>
            <p:nvPr/>
          </p:nvSpPr>
          <p:spPr>
            <a:xfrm>
              <a:off x="3058034" y="1462575"/>
              <a:ext cx="1352713" cy="1352723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3219284" y="1623825"/>
              <a:ext cx="1021244" cy="1021248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" name="Google Shape;102;p3"/>
            <p:cNvGrpSpPr/>
            <p:nvPr/>
          </p:nvGrpSpPr>
          <p:grpSpPr>
            <a:xfrm>
              <a:off x="3548608" y="1957607"/>
              <a:ext cx="362583" cy="362660"/>
              <a:chOff x="1708434" y="4217965"/>
              <a:chExt cx="375228" cy="375308"/>
            </a:xfrm>
          </p:grpSpPr>
          <p:sp>
            <p:nvSpPr>
              <p:cNvPr id="103" name="Google Shape;103;p3"/>
              <p:cNvSpPr/>
              <p:nvPr/>
            </p:nvSpPr>
            <p:spPr>
              <a:xfrm>
                <a:off x="1708434" y="4217965"/>
                <a:ext cx="375228" cy="375308"/>
              </a:xfrm>
              <a:custGeom>
                <a:avLst/>
                <a:gdLst/>
                <a:ahLst/>
                <a:cxnLst/>
                <a:rect l="l" t="t" r="r" b="b"/>
                <a:pathLst>
                  <a:path w="20198" h="20205" extrusionOk="0">
                    <a:moveTo>
                      <a:pt x="4447" y="1626"/>
                    </a:moveTo>
                    <a:lnTo>
                      <a:pt x="4447" y="4447"/>
                    </a:lnTo>
                    <a:lnTo>
                      <a:pt x="1626" y="4447"/>
                    </a:lnTo>
                    <a:lnTo>
                      <a:pt x="4447" y="1626"/>
                    </a:lnTo>
                    <a:close/>
                    <a:moveTo>
                      <a:pt x="19014" y="8653"/>
                    </a:moveTo>
                    <a:lnTo>
                      <a:pt x="19014" y="16009"/>
                    </a:lnTo>
                    <a:lnTo>
                      <a:pt x="3946" y="16009"/>
                    </a:lnTo>
                    <a:lnTo>
                      <a:pt x="3946" y="8653"/>
                    </a:lnTo>
                    <a:close/>
                    <a:moveTo>
                      <a:pt x="13929" y="1185"/>
                    </a:moveTo>
                    <a:lnTo>
                      <a:pt x="13929" y="7469"/>
                    </a:lnTo>
                    <a:lnTo>
                      <a:pt x="2762" y="7469"/>
                    </a:lnTo>
                    <a:lnTo>
                      <a:pt x="2762" y="17193"/>
                    </a:lnTo>
                    <a:lnTo>
                      <a:pt x="13930" y="17193"/>
                    </a:lnTo>
                    <a:lnTo>
                      <a:pt x="13930" y="19020"/>
                    </a:lnTo>
                    <a:lnTo>
                      <a:pt x="1183" y="19020"/>
                    </a:lnTo>
                    <a:lnTo>
                      <a:pt x="1183" y="5629"/>
                    </a:lnTo>
                    <a:lnTo>
                      <a:pt x="5629" y="5629"/>
                    </a:lnTo>
                    <a:lnTo>
                      <a:pt x="5629" y="1185"/>
                    </a:lnTo>
                    <a:close/>
                    <a:moveTo>
                      <a:pt x="4399" y="1"/>
                    </a:moveTo>
                    <a:lnTo>
                      <a:pt x="0" y="4399"/>
                    </a:lnTo>
                    <a:lnTo>
                      <a:pt x="0" y="20204"/>
                    </a:lnTo>
                    <a:lnTo>
                      <a:pt x="15114" y="20204"/>
                    </a:lnTo>
                    <a:lnTo>
                      <a:pt x="15114" y="17193"/>
                    </a:lnTo>
                    <a:lnTo>
                      <a:pt x="20198" y="17193"/>
                    </a:lnTo>
                    <a:lnTo>
                      <a:pt x="20198" y="7469"/>
                    </a:lnTo>
                    <a:lnTo>
                      <a:pt x="15114" y="7469"/>
                    </a:lnTo>
                    <a:lnTo>
                      <a:pt x="15114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1802436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881" y="1184"/>
                    </a:moveTo>
                    <a:cubicBezTo>
                      <a:pt x="2187" y="1184"/>
                      <a:pt x="2435" y="1432"/>
                      <a:pt x="2435" y="1740"/>
                    </a:cubicBezTo>
                    <a:lnTo>
                      <a:pt x="2435" y="3410"/>
                    </a:lnTo>
                    <a:cubicBezTo>
                      <a:pt x="2435" y="3718"/>
                      <a:pt x="2187" y="3966"/>
                      <a:pt x="1881" y="3966"/>
                    </a:cubicBezTo>
                    <a:lnTo>
                      <a:pt x="1184" y="3966"/>
                    </a:lnTo>
                    <a:lnTo>
                      <a:pt x="1184" y="1184"/>
                    </a:lnTo>
                    <a:close/>
                    <a:moveTo>
                      <a:pt x="0" y="0"/>
                    </a:moveTo>
                    <a:lnTo>
                      <a:pt x="0" y="5150"/>
                    </a:lnTo>
                    <a:lnTo>
                      <a:pt x="1880" y="5150"/>
                    </a:lnTo>
                    <a:cubicBezTo>
                      <a:pt x="2840" y="5148"/>
                      <a:pt x="3618" y="4370"/>
                      <a:pt x="3619" y="3412"/>
                    </a:cubicBezTo>
                    <a:lnTo>
                      <a:pt x="3619" y="1740"/>
                    </a:lnTo>
                    <a:cubicBezTo>
                      <a:pt x="3618" y="780"/>
                      <a:pt x="2840" y="2"/>
                      <a:pt x="18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1888004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878" y="1184"/>
                    </a:moveTo>
                    <a:cubicBezTo>
                      <a:pt x="2186" y="1184"/>
                      <a:pt x="2435" y="1434"/>
                      <a:pt x="2435" y="1741"/>
                    </a:cubicBezTo>
                    <a:lnTo>
                      <a:pt x="2435" y="3409"/>
                    </a:lnTo>
                    <a:cubicBezTo>
                      <a:pt x="2435" y="3717"/>
                      <a:pt x="2186" y="3966"/>
                      <a:pt x="1878" y="3966"/>
                    </a:cubicBezTo>
                    <a:lnTo>
                      <a:pt x="1741" y="3966"/>
                    </a:lnTo>
                    <a:cubicBezTo>
                      <a:pt x="1433" y="3966"/>
                      <a:pt x="1184" y="3717"/>
                      <a:pt x="1184" y="3409"/>
                    </a:cubicBezTo>
                    <a:lnTo>
                      <a:pt x="1184" y="1741"/>
                    </a:lnTo>
                    <a:cubicBezTo>
                      <a:pt x="1184" y="1434"/>
                      <a:pt x="1433" y="1184"/>
                      <a:pt x="1741" y="1184"/>
                    </a:cubicBezTo>
                    <a:close/>
                    <a:moveTo>
                      <a:pt x="1741" y="0"/>
                    </a:moveTo>
                    <a:cubicBezTo>
                      <a:pt x="781" y="2"/>
                      <a:pt x="2" y="780"/>
                      <a:pt x="0" y="1741"/>
                    </a:cubicBezTo>
                    <a:lnTo>
                      <a:pt x="0" y="3409"/>
                    </a:lnTo>
                    <a:cubicBezTo>
                      <a:pt x="2" y="4369"/>
                      <a:pt x="781" y="5148"/>
                      <a:pt x="1741" y="5150"/>
                    </a:cubicBezTo>
                    <a:lnTo>
                      <a:pt x="1878" y="5150"/>
                    </a:lnTo>
                    <a:cubicBezTo>
                      <a:pt x="2840" y="5148"/>
                      <a:pt x="3619" y="4369"/>
                      <a:pt x="3619" y="3409"/>
                    </a:cubicBezTo>
                    <a:lnTo>
                      <a:pt x="3619" y="1741"/>
                    </a:lnTo>
                    <a:cubicBezTo>
                      <a:pt x="3619" y="780"/>
                      <a:pt x="2840" y="2"/>
                      <a:pt x="1878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1973758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743" y="0"/>
                    </a:moveTo>
                    <a:cubicBezTo>
                      <a:pt x="781" y="2"/>
                      <a:pt x="2" y="780"/>
                      <a:pt x="1" y="1741"/>
                    </a:cubicBezTo>
                    <a:lnTo>
                      <a:pt x="1" y="3409"/>
                    </a:lnTo>
                    <a:cubicBezTo>
                      <a:pt x="2" y="4370"/>
                      <a:pt x="781" y="5148"/>
                      <a:pt x="1743" y="5150"/>
                    </a:cubicBezTo>
                    <a:lnTo>
                      <a:pt x="1879" y="5150"/>
                    </a:lnTo>
                    <a:cubicBezTo>
                      <a:pt x="2840" y="5148"/>
                      <a:pt x="3620" y="4369"/>
                      <a:pt x="3620" y="3409"/>
                    </a:cubicBezTo>
                    <a:lnTo>
                      <a:pt x="2437" y="3409"/>
                    </a:lnTo>
                    <a:cubicBezTo>
                      <a:pt x="2436" y="3717"/>
                      <a:pt x="2186" y="3966"/>
                      <a:pt x="1879" y="3966"/>
                    </a:cubicBezTo>
                    <a:lnTo>
                      <a:pt x="1743" y="3966"/>
                    </a:lnTo>
                    <a:cubicBezTo>
                      <a:pt x="1435" y="3966"/>
                      <a:pt x="1186" y="3717"/>
                      <a:pt x="1185" y="3409"/>
                    </a:cubicBezTo>
                    <a:lnTo>
                      <a:pt x="1185" y="1741"/>
                    </a:lnTo>
                    <a:cubicBezTo>
                      <a:pt x="1186" y="1434"/>
                      <a:pt x="1435" y="1184"/>
                      <a:pt x="1743" y="1184"/>
                    </a:cubicBezTo>
                    <a:lnTo>
                      <a:pt x="1879" y="1184"/>
                    </a:lnTo>
                    <a:cubicBezTo>
                      <a:pt x="2186" y="1184"/>
                      <a:pt x="2436" y="1434"/>
                      <a:pt x="2437" y="1741"/>
                    </a:cubicBezTo>
                    <a:lnTo>
                      <a:pt x="3620" y="1741"/>
                    </a:lnTo>
                    <a:cubicBezTo>
                      <a:pt x="3620" y="781"/>
                      <a:pt x="2840" y="2"/>
                      <a:pt x="1879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1838960" y="4300531"/>
                <a:ext cx="100783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425" h="1185" extrusionOk="0">
                    <a:moveTo>
                      <a:pt x="0" y="0"/>
                    </a:moveTo>
                    <a:lnTo>
                      <a:pt x="0" y="1184"/>
                    </a:lnTo>
                    <a:lnTo>
                      <a:pt x="5425" y="1184"/>
                    </a:lnTo>
                    <a:lnTo>
                      <a:pt x="5425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6" name="Google Shape;116;p3"/>
          <p:cNvGrpSpPr/>
          <p:nvPr/>
        </p:nvGrpSpPr>
        <p:grpSpPr>
          <a:xfrm>
            <a:off x="4130834" y="3771507"/>
            <a:ext cx="1294912" cy="1222784"/>
            <a:chOff x="4410762" y="2405515"/>
            <a:chExt cx="1675217" cy="1675217"/>
          </a:xfrm>
        </p:grpSpPr>
        <p:sp>
          <p:nvSpPr>
            <p:cNvPr id="117" name="Google Shape;117;p3"/>
            <p:cNvSpPr/>
            <p:nvPr/>
          </p:nvSpPr>
          <p:spPr>
            <a:xfrm>
              <a:off x="4410762" y="2405515"/>
              <a:ext cx="1675217" cy="1675217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4607845" y="2611569"/>
              <a:ext cx="1263111" cy="1263120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9" name="Google Shape;119;p3"/>
            <p:cNvGrpSpPr/>
            <p:nvPr/>
          </p:nvGrpSpPr>
          <p:grpSpPr>
            <a:xfrm>
              <a:off x="5067017" y="3061824"/>
              <a:ext cx="362691" cy="362642"/>
              <a:chOff x="5172859" y="3605268"/>
              <a:chExt cx="375340" cy="375289"/>
            </a:xfrm>
          </p:grpSpPr>
          <p:sp>
            <p:nvSpPr>
              <p:cNvPr id="120" name="Google Shape;120;p3"/>
              <p:cNvSpPr/>
              <p:nvPr/>
            </p:nvSpPr>
            <p:spPr>
              <a:xfrm>
                <a:off x="5172859" y="3605268"/>
                <a:ext cx="375340" cy="375289"/>
              </a:xfrm>
              <a:custGeom>
                <a:avLst/>
                <a:gdLst/>
                <a:ahLst/>
                <a:cxnLst/>
                <a:rect l="l" t="t" r="r" b="b"/>
                <a:pathLst>
                  <a:path w="20204" h="20204" extrusionOk="0">
                    <a:moveTo>
                      <a:pt x="19020" y="1183"/>
                    </a:moveTo>
                    <a:lnTo>
                      <a:pt x="19020" y="12665"/>
                    </a:lnTo>
                    <a:lnTo>
                      <a:pt x="1184" y="12665"/>
                    </a:lnTo>
                    <a:lnTo>
                      <a:pt x="1184" y="1183"/>
                    </a:lnTo>
                    <a:close/>
                    <a:moveTo>
                      <a:pt x="19020" y="13849"/>
                    </a:moveTo>
                    <a:lnTo>
                      <a:pt x="19020" y="15665"/>
                    </a:lnTo>
                    <a:lnTo>
                      <a:pt x="1184" y="15665"/>
                    </a:lnTo>
                    <a:lnTo>
                      <a:pt x="1184" y="13849"/>
                    </a:lnTo>
                    <a:close/>
                    <a:moveTo>
                      <a:pt x="11472" y="16849"/>
                    </a:moveTo>
                    <a:lnTo>
                      <a:pt x="11472" y="17560"/>
                    </a:lnTo>
                    <a:cubicBezTo>
                      <a:pt x="11472" y="18079"/>
                      <a:pt x="11626" y="18587"/>
                      <a:pt x="11914" y="19020"/>
                    </a:cubicBezTo>
                    <a:lnTo>
                      <a:pt x="8292" y="19020"/>
                    </a:lnTo>
                    <a:cubicBezTo>
                      <a:pt x="8580" y="18587"/>
                      <a:pt x="8734" y="18079"/>
                      <a:pt x="8734" y="17560"/>
                    </a:cubicBezTo>
                    <a:lnTo>
                      <a:pt x="8734" y="16849"/>
                    </a:lnTo>
                    <a:close/>
                    <a:moveTo>
                      <a:pt x="0" y="0"/>
                    </a:moveTo>
                    <a:lnTo>
                      <a:pt x="0" y="16849"/>
                    </a:lnTo>
                    <a:lnTo>
                      <a:pt x="7549" y="16849"/>
                    </a:lnTo>
                    <a:lnTo>
                      <a:pt x="7549" y="17560"/>
                    </a:lnTo>
                    <a:cubicBezTo>
                      <a:pt x="7547" y="18366"/>
                      <a:pt x="6895" y="19018"/>
                      <a:pt x="6089" y="19020"/>
                    </a:cubicBezTo>
                    <a:lnTo>
                      <a:pt x="4263" y="19020"/>
                    </a:lnTo>
                    <a:lnTo>
                      <a:pt x="4263" y="20204"/>
                    </a:lnTo>
                    <a:lnTo>
                      <a:pt x="15943" y="20204"/>
                    </a:lnTo>
                    <a:lnTo>
                      <a:pt x="15943" y="19020"/>
                    </a:lnTo>
                    <a:lnTo>
                      <a:pt x="14117" y="19020"/>
                    </a:lnTo>
                    <a:cubicBezTo>
                      <a:pt x="13310" y="19018"/>
                      <a:pt x="12656" y="18366"/>
                      <a:pt x="12656" y="17560"/>
                    </a:cubicBezTo>
                    <a:lnTo>
                      <a:pt x="12656" y="16849"/>
                    </a:lnTo>
                    <a:lnTo>
                      <a:pt x="20204" y="16849"/>
                    </a:lnTo>
                    <a:lnTo>
                      <a:pt x="20204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5366530" y="3674144"/>
                <a:ext cx="128909" cy="123858"/>
              </a:xfrm>
              <a:custGeom>
                <a:avLst/>
                <a:gdLst/>
                <a:ahLst/>
                <a:cxnLst/>
                <a:rect l="l" t="t" r="r" b="b"/>
                <a:pathLst>
                  <a:path w="6939" h="6668" extrusionOk="0">
                    <a:moveTo>
                      <a:pt x="3033" y="1183"/>
                    </a:moveTo>
                    <a:cubicBezTo>
                      <a:pt x="3236" y="1183"/>
                      <a:pt x="3441" y="1222"/>
                      <a:pt x="3636" y="1303"/>
                    </a:cubicBezTo>
                    <a:cubicBezTo>
                      <a:pt x="4226" y="1548"/>
                      <a:pt x="4610" y="2122"/>
                      <a:pt x="4610" y="2761"/>
                    </a:cubicBezTo>
                    <a:cubicBezTo>
                      <a:pt x="4610" y="3400"/>
                      <a:pt x="4226" y="3975"/>
                      <a:pt x="3636" y="4220"/>
                    </a:cubicBezTo>
                    <a:cubicBezTo>
                      <a:pt x="3441" y="4301"/>
                      <a:pt x="3236" y="4340"/>
                      <a:pt x="3033" y="4340"/>
                    </a:cubicBezTo>
                    <a:cubicBezTo>
                      <a:pt x="2622" y="4340"/>
                      <a:pt x="2218" y="4180"/>
                      <a:pt x="1916" y="3878"/>
                    </a:cubicBezTo>
                    <a:cubicBezTo>
                      <a:pt x="1297" y="3262"/>
                      <a:pt x="1297" y="2261"/>
                      <a:pt x="1916" y="1645"/>
                    </a:cubicBezTo>
                    <a:cubicBezTo>
                      <a:pt x="2218" y="1343"/>
                      <a:pt x="2622" y="1183"/>
                      <a:pt x="3033" y="1183"/>
                    </a:cubicBezTo>
                    <a:close/>
                    <a:moveTo>
                      <a:pt x="3032" y="0"/>
                    </a:moveTo>
                    <a:cubicBezTo>
                      <a:pt x="2324" y="0"/>
                      <a:pt x="1617" y="270"/>
                      <a:pt x="1079" y="809"/>
                    </a:cubicBezTo>
                    <a:cubicBezTo>
                      <a:pt x="1" y="1885"/>
                      <a:pt x="1" y="3638"/>
                      <a:pt x="1079" y="4714"/>
                    </a:cubicBezTo>
                    <a:cubicBezTo>
                      <a:pt x="1596" y="5231"/>
                      <a:pt x="2295" y="5522"/>
                      <a:pt x="3026" y="5522"/>
                    </a:cubicBezTo>
                    <a:cubicBezTo>
                      <a:pt x="3028" y="5522"/>
                      <a:pt x="3030" y="5522"/>
                      <a:pt x="3032" y="5522"/>
                    </a:cubicBezTo>
                    <a:cubicBezTo>
                      <a:pt x="3560" y="5522"/>
                      <a:pt x="4077" y="5371"/>
                      <a:pt x="4522" y="5088"/>
                    </a:cubicBezTo>
                    <a:lnTo>
                      <a:pt x="6101" y="6667"/>
                    </a:lnTo>
                    <a:lnTo>
                      <a:pt x="6939" y="5831"/>
                    </a:lnTo>
                    <a:lnTo>
                      <a:pt x="5358" y="4250"/>
                    </a:lnTo>
                    <a:cubicBezTo>
                      <a:pt x="6043" y="3181"/>
                      <a:pt x="5918" y="1742"/>
                      <a:pt x="4985" y="809"/>
                    </a:cubicBezTo>
                    <a:cubicBezTo>
                      <a:pt x="4446" y="270"/>
                      <a:pt x="3739" y="0"/>
                      <a:pt x="3032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5234685" y="3657668"/>
                <a:ext cx="109979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920" h="1185" extrusionOk="0">
                    <a:moveTo>
                      <a:pt x="0" y="1"/>
                    </a:moveTo>
                    <a:lnTo>
                      <a:pt x="0" y="1185"/>
                    </a:lnTo>
                    <a:lnTo>
                      <a:pt x="5920" y="1185"/>
                    </a:lnTo>
                    <a:lnTo>
                      <a:pt x="5920" y="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5234685" y="3701654"/>
                <a:ext cx="109979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920" h="1185" extrusionOk="0">
                    <a:moveTo>
                      <a:pt x="0" y="1"/>
                    </a:moveTo>
                    <a:lnTo>
                      <a:pt x="0" y="1185"/>
                    </a:lnTo>
                    <a:lnTo>
                      <a:pt x="5920" y="1185"/>
                    </a:lnTo>
                    <a:lnTo>
                      <a:pt x="5920" y="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5234685" y="3745640"/>
                <a:ext cx="109979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920" h="1185" extrusionOk="0">
                    <a:moveTo>
                      <a:pt x="0" y="1"/>
                    </a:moveTo>
                    <a:lnTo>
                      <a:pt x="0" y="1185"/>
                    </a:lnTo>
                    <a:lnTo>
                      <a:pt x="5920" y="1185"/>
                    </a:lnTo>
                    <a:lnTo>
                      <a:pt x="5920" y="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5234685" y="3788901"/>
                <a:ext cx="109979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920" h="1185" extrusionOk="0">
                    <a:moveTo>
                      <a:pt x="0" y="1"/>
                    </a:moveTo>
                    <a:lnTo>
                      <a:pt x="0" y="1185"/>
                    </a:lnTo>
                    <a:lnTo>
                      <a:pt x="5920" y="1185"/>
                    </a:lnTo>
                    <a:lnTo>
                      <a:pt x="5920" y="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28" name="Google Shape;128;p3"/>
          <p:cNvSpPr txBox="1"/>
          <p:nvPr/>
        </p:nvSpPr>
        <p:spPr>
          <a:xfrm>
            <a:off x="4267807" y="2630550"/>
            <a:ext cx="862664" cy="6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arlow Condensed SemiBold"/>
              <a:buNone/>
            </a:pPr>
            <a:r>
              <a:rPr lang="es-PE" sz="48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</a:t>
            </a:r>
            <a:r>
              <a:rPr lang="es-PE" sz="4800" b="0" i="0" u="none" strike="noStrike" cap="none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1</a:t>
            </a:r>
            <a:endParaRPr sz="48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4466683" y="4229307"/>
            <a:ext cx="882796" cy="271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arlow Condensed SemiBold"/>
              <a:buNone/>
            </a:pPr>
            <a:r>
              <a:rPr lang="es-PE" sz="4000" b="0" i="0" u="none" strike="noStrike" cap="none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02</a:t>
            </a:r>
            <a:endParaRPr sz="40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2" name="Google Shape;123;p2">
            <a:extLst>
              <a:ext uri="{FF2B5EF4-FFF2-40B4-BE49-F238E27FC236}">
                <a16:creationId xmlns:a16="http://schemas.microsoft.com/office/drawing/2014/main" id="{718A8CC0-5439-36CA-DF0A-8E6A021F02BB}"/>
              </a:ext>
            </a:extLst>
          </p:cNvPr>
          <p:cNvSpPr/>
          <p:nvPr/>
        </p:nvSpPr>
        <p:spPr>
          <a:xfrm>
            <a:off x="0" y="292413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TEORÍA DEL CASO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" name="Google Shape;301;p11">
            <a:extLst>
              <a:ext uri="{FF2B5EF4-FFF2-40B4-BE49-F238E27FC236}">
                <a16:creationId xmlns:a16="http://schemas.microsoft.com/office/drawing/2014/main" id="{3865A1FC-CBA8-D0D8-E854-3373874F3451}"/>
              </a:ext>
            </a:extLst>
          </p:cNvPr>
          <p:cNvSpPr txBox="1"/>
          <p:nvPr/>
        </p:nvSpPr>
        <p:spPr>
          <a:xfrm>
            <a:off x="555448" y="1179536"/>
            <a:ext cx="11390129" cy="923289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El momento de presentación de la teoría del caso es el alegato de apertura. Es la primera informaci</a:t>
            </a:r>
            <a:r>
              <a:rPr lang="es-MX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ón que el Juez recibe de las partes. Al hacer la exposición de la teoría se debe captar la atención y el interés de los jueces al exponerle un resumen objetivo de los hechos y la prueba con que cuenta.	</a:t>
            </a:r>
            <a:endParaRPr lang="es-ES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44">
            <a:extLst>
              <a:ext uri="{FF2B5EF4-FFF2-40B4-BE49-F238E27FC236}">
                <a16:creationId xmlns:a16="http://schemas.microsoft.com/office/drawing/2014/main" id="{D84B7694-E7B1-5340-B8A1-6C7501011FDD}"/>
              </a:ext>
            </a:extLst>
          </p:cNvPr>
          <p:cNvSpPr txBox="1"/>
          <p:nvPr/>
        </p:nvSpPr>
        <p:spPr>
          <a:xfrm>
            <a:off x="620385" y="4339987"/>
            <a:ext cx="2588293" cy="52322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  <a:spcBef>
                <a:spcPts val="855"/>
              </a:spcBef>
              <a:tabLst>
                <a:tab pos="240665" algn="l"/>
              </a:tabLst>
            </a:pPr>
            <a:r>
              <a:rPr lang="es-ES" sz="28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Componentes</a:t>
            </a:r>
            <a:endParaRPr lang="es-ES" sz="1600" dirty="0">
              <a:solidFill>
                <a:schemeClr val="bg1"/>
              </a:solidFill>
              <a:latin typeface="Avenir Next LT Pro Light" panose="020B0304020202020204" pitchFamily="34" charset="77"/>
              <a:cs typeface="Calibri"/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9E4DDE99-8211-D513-3E8F-D547D4CF85FA}"/>
              </a:ext>
            </a:extLst>
          </p:cNvPr>
          <p:cNvSpPr/>
          <p:nvPr/>
        </p:nvSpPr>
        <p:spPr>
          <a:xfrm>
            <a:off x="5749043" y="2630550"/>
            <a:ext cx="858981" cy="6132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09222838-1D7D-660C-4E18-533D1B965F6E}"/>
              </a:ext>
            </a:extLst>
          </p:cNvPr>
          <p:cNvSpPr/>
          <p:nvPr/>
        </p:nvSpPr>
        <p:spPr>
          <a:xfrm>
            <a:off x="5737302" y="4194271"/>
            <a:ext cx="858981" cy="6132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F0B02B0-F87A-0D5F-2FE7-C4BC92793B91}"/>
              </a:ext>
            </a:extLst>
          </p:cNvPr>
          <p:cNvSpPr txBox="1"/>
          <p:nvPr/>
        </p:nvSpPr>
        <p:spPr>
          <a:xfrm>
            <a:off x="6593733" y="2729899"/>
            <a:ext cx="18109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800"/>
            </a:pPr>
            <a:r>
              <a:rPr lang="es-ES" sz="32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Fáctico</a:t>
            </a:r>
            <a:endParaRPr lang="es-ES" sz="32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378C838-2C20-2B62-4253-86CB12B1DAF3}"/>
              </a:ext>
            </a:extLst>
          </p:cNvPr>
          <p:cNvSpPr txBox="1"/>
          <p:nvPr/>
        </p:nvSpPr>
        <p:spPr>
          <a:xfrm>
            <a:off x="6008805" y="4318548"/>
            <a:ext cx="2975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800"/>
            </a:pPr>
            <a:r>
              <a:rPr lang="es-ES" sz="28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Jurídico</a:t>
            </a:r>
            <a:endParaRPr lang="es-ES" sz="28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1" name="Abrir llave 10">
            <a:extLst>
              <a:ext uri="{FF2B5EF4-FFF2-40B4-BE49-F238E27FC236}">
                <a16:creationId xmlns:a16="http://schemas.microsoft.com/office/drawing/2014/main" id="{88B9B2F5-FEDF-D615-6737-8569235465BC}"/>
              </a:ext>
            </a:extLst>
          </p:cNvPr>
          <p:cNvSpPr/>
          <p:nvPr/>
        </p:nvSpPr>
        <p:spPr>
          <a:xfrm>
            <a:off x="3379873" y="3404297"/>
            <a:ext cx="553635" cy="24799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Google Shape;384;g2714df36a69_0_0">
            <a:extLst>
              <a:ext uri="{FF2B5EF4-FFF2-40B4-BE49-F238E27FC236}">
                <a16:creationId xmlns:a16="http://schemas.microsoft.com/office/drawing/2014/main" id="{6C5B9700-26CF-89D5-FB4F-4DD2BD758026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" name="Google Shape;99;p3">
            <a:extLst>
              <a:ext uri="{FF2B5EF4-FFF2-40B4-BE49-F238E27FC236}">
                <a16:creationId xmlns:a16="http://schemas.microsoft.com/office/drawing/2014/main" id="{A428647D-C638-F3AC-0431-5AEA9E42108E}"/>
              </a:ext>
            </a:extLst>
          </p:cNvPr>
          <p:cNvGrpSpPr/>
          <p:nvPr/>
        </p:nvGrpSpPr>
        <p:grpSpPr>
          <a:xfrm>
            <a:off x="4139910" y="5278114"/>
            <a:ext cx="1294913" cy="1222785"/>
            <a:chOff x="3058034" y="1462575"/>
            <a:chExt cx="1352713" cy="1352723"/>
          </a:xfrm>
        </p:grpSpPr>
        <p:sp>
          <p:nvSpPr>
            <p:cNvPr id="16" name="Google Shape;100;p3">
              <a:extLst>
                <a:ext uri="{FF2B5EF4-FFF2-40B4-BE49-F238E27FC236}">
                  <a16:creationId xmlns:a16="http://schemas.microsoft.com/office/drawing/2014/main" id="{44E00469-160F-8F94-F9C1-C7F8B80BB253}"/>
                </a:ext>
              </a:extLst>
            </p:cNvPr>
            <p:cNvSpPr/>
            <p:nvPr/>
          </p:nvSpPr>
          <p:spPr>
            <a:xfrm>
              <a:off x="3058034" y="1462575"/>
              <a:ext cx="1352713" cy="1352723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01;p3">
              <a:extLst>
                <a:ext uri="{FF2B5EF4-FFF2-40B4-BE49-F238E27FC236}">
                  <a16:creationId xmlns:a16="http://schemas.microsoft.com/office/drawing/2014/main" id="{E4E5B64E-7BC5-BF87-D087-84EE6B94B079}"/>
                </a:ext>
              </a:extLst>
            </p:cNvPr>
            <p:cNvSpPr/>
            <p:nvPr/>
          </p:nvSpPr>
          <p:spPr>
            <a:xfrm>
              <a:off x="3219284" y="1623825"/>
              <a:ext cx="1021244" cy="1021248"/>
            </a:xfrm>
            <a:custGeom>
              <a:avLst/>
              <a:gdLst/>
              <a:ahLst/>
              <a:cxnLst/>
              <a:rect l="l" t="t" r="r" b="b"/>
              <a:pathLst>
                <a:path w="14713" h="14738" extrusionOk="0">
                  <a:moveTo>
                    <a:pt x="7419" y="1"/>
                  </a:moveTo>
                  <a:cubicBezTo>
                    <a:pt x="3334" y="1"/>
                    <a:pt x="0" y="3359"/>
                    <a:pt x="0" y="7420"/>
                  </a:cubicBezTo>
                  <a:cubicBezTo>
                    <a:pt x="0" y="11505"/>
                    <a:pt x="3334" y="14738"/>
                    <a:pt x="7419" y="14738"/>
                  </a:cubicBezTo>
                  <a:cubicBezTo>
                    <a:pt x="11479" y="14738"/>
                    <a:pt x="14712" y="11505"/>
                    <a:pt x="14712" y="7420"/>
                  </a:cubicBezTo>
                  <a:cubicBezTo>
                    <a:pt x="14712" y="3359"/>
                    <a:pt x="11479" y="1"/>
                    <a:pt x="7419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803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" name="Google Shape;102;p3">
              <a:extLst>
                <a:ext uri="{FF2B5EF4-FFF2-40B4-BE49-F238E27FC236}">
                  <a16:creationId xmlns:a16="http://schemas.microsoft.com/office/drawing/2014/main" id="{D01FCA03-A6E1-0B93-7BC5-452D9587EDE3}"/>
                </a:ext>
              </a:extLst>
            </p:cNvPr>
            <p:cNvGrpSpPr/>
            <p:nvPr/>
          </p:nvGrpSpPr>
          <p:grpSpPr>
            <a:xfrm>
              <a:off x="3548608" y="1957607"/>
              <a:ext cx="362583" cy="362660"/>
              <a:chOff x="1708434" y="4217965"/>
              <a:chExt cx="375228" cy="375308"/>
            </a:xfrm>
          </p:grpSpPr>
          <p:sp>
            <p:nvSpPr>
              <p:cNvPr id="21" name="Google Shape;103;p3">
                <a:extLst>
                  <a:ext uri="{FF2B5EF4-FFF2-40B4-BE49-F238E27FC236}">
                    <a16:creationId xmlns:a16="http://schemas.microsoft.com/office/drawing/2014/main" id="{70ECF53D-DDC9-BBF1-24C2-4E6A26EF1D39}"/>
                  </a:ext>
                </a:extLst>
              </p:cNvPr>
              <p:cNvSpPr/>
              <p:nvPr/>
            </p:nvSpPr>
            <p:spPr>
              <a:xfrm>
                <a:off x="1708434" y="4217965"/>
                <a:ext cx="375228" cy="375308"/>
              </a:xfrm>
              <a:custGeom>
                <a:avLst/>
                <a:gdLst/>
                <a:ahLst/>
                <a:cxnLst/>
                <a:rect l="l" t="t" r="r" b="b"/>
                <a:pathLst>
                  <a:path w="20198" h="20205" extrusionOk="0">
                    <a:moveTo>
                      <a:pt x="4447" y="1626"/>
                    </a:moveTo>
                    <a:lnTo>
                      <a:pt x="4447" y="4447"/>
                    </a:lnTo>
                    <a:lnTo>
                      <a:pt x="1626" y="4447"/>
                    </a:lnTo>
                    <a:lnTo>
                      <a:pt x="4447" y="1626"/>
                    </a:lnTo>
                    <a:close/>
                    <a:moveTo>
                      <a:pt x="19014" y="8653"/>
                    </a:moveTo>
                    <a:lnTo>
                      <a:pt x="19014" y="16009"/>
                    </a:lnTo>
                    <a:lnTo>
                      <a:pt x="3946" y="16009"/>
                    </a:lnTo>
                    <a:lnTo>
                      <a:pt x="3946" y="8653"/>
                    </a:lnTo>
                    <a:close/>
                    <a:moveTo>
                      <a:pt x="13929" y="1185"/>
                    </a:moveTo>
                    <a:lnTo>
                      <a:pt x="13929" y="7469"/>
                    </a:lnTo>
                    <a:lnTo>
                      <a:pt x="2762" y="7469"/>
                    </a:lnTo>
                    <a:lnTo>
                      <a:pt x="2762" y="17193"/>
                    </a:lnTo>
                    <a:lnTo>
                      <a:pt x="13930" y="17193"/>
                    </a:lnTo>
                    <a:lnTo>
                      <a:pt x="13930" y="19020"/>
                    </a:lnTo>
                    <a:lnTo>
                      <a:pt x="1183" y="19020"/>
                    </a:lnTo>
                    <a:lnTo>
                      <a:pt x="1183" y="5629"/>
                    </a:lnTo>
                    <a:lnTo>
                      <a:pt x="5629" y="5629"/>
                    </a:lnTo>
                    <a:lnTo>
                      <a:pt x="5629" y="1185"/>
                    </a:lnTo>
                    <a:close/>
                    <a:moveTo>
                      <a:pt x="4399" y="1"/>
                    </a:moveTo>
                    <a:lnTo>
                      <a:pt x="0" y="4399"/>
                    </a:lnTo>
                    <a:lnTo>
                      <a:pt x="0" y="20204"/>
                    </a:lnTo>
                    <a:lnTo>
                      <a:pt x="15114" y="20204"/>
                    </a:lnTo>
                    <a:lnTo>
                      <a:pt x="15114" y="17193"/>
                    </a:lnTo>
                    <a:lnTo>
                      <a:pt x="20198" y="17193"/>
                    </a:lnTo>
                    <a:lnTo>
                      <a:pt x="20198" y="7469"/>
                    </a:lnTo>
                    <a:lnTo>
                      <a:pt x="15114" y="7469"/>
                    </a:lnTo>
                    <a:lnTo>
                      <a:pt x="15114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104;p3">
                <a:extLst>
                  <a:ext uri="{FF2B5EF4-FFF2-40B4-BE49-F238E27FC236}">
                    <a16:creationId xmlns:a16="http://schemas.microsoft.com/office/drawing/2014/main" id="{131DE3C7-CB74-06E4-7BFC-0373950D08BB}"/>
                  </a:ext>
                </a:extLst>
              </p:cNvPr>
              <p:cNvSpPr/>
              <p:nvPr/>
            </p:nvSpPr>
            <p:spPr>
              <a:xfrm>
                <a:off x="1802436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881" y="1184"/>
                    </a:moveTo>
                    <a:cubicBezTo>
                      <a:pt x="2187" y="1184"/>
                      <a:pt x="2435" y="1432"/>
                      <a:pt x="2435" y="1740"/>
                    </a:cubicBezTo>
                    <a:lnTo>
                      <a:pt x="2435" y="3410"/>
                    </a:lnTo>
                    <a:cubicBezTo>
                      <a:pt x="2435" y="3718"/>
                      <a:pt x="2187" y="3966"/>
                      <a:pt x="1881" y="3966"/>
                    </a:cubicBezTo>
                    <a:lnTo>
                      <a:pt x="1184" y="3966"/>
                    </a:lnTo>
                    <a:lnTo>
                      <a:pt x="1184" y="1184"/>
                    </a:lnTo>
                    <a:close/>
                    <a:moveTo>
                      <a:pt x="0" y="0"/>
                    </a:moveTo>
                    <a:lnTo>
                      <a:pt x="0" y="5150"/>
                    </a:lnTo>
                    <a:lnTo>
                      <a:pt x="1880" y="5150"/>
                    </a:lnTo>
                    <a:cubicBezTo>
                      <a:pt x="2840" y="5148"/>
                      <a:pt x="3618" y="4370"/>
                      <a:pt x="3619" y="3412"/>
                    </a:cubicBezTo>
                    <a:lnTo>
                      <a:pt x="3619" y="1740"/>
                    </a:lnTo>
                    <a:cubicBezTo>
                      <a:pt x="3618" y="780"/>
                      <a:pt x="2840" y="2"/>
                      <a:pt x="18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105;p3">
                <a:extLst>
                  <a:ext uri="{FF2B5EF4-FFF2-40B4-BE49-F238E27FC236}">
                    <a16:creationId xmlns:a16="http://schemas.microsoft.com/office/drawing/2014/main" id="{29A4097C-BEA3-5D86-73D7-E60E7702066C}"/>
                  </a:ext>
                </a:extLst>
              </p:cNvPr>
              <p:cNvSpPr/>
              <p:nvPr/>
            </p:nvSpPr>
            <p:spPr>
              <a:xfrm>
                <a:off x="1888004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878" y="1184"/>
                    </a:moveTo>
                    <a:cubicBezTo>
                      <a:pt x="2186" y="1184"/>
                      <a:pt x="2435" y="1434"/>
                      <a:pt x="2435" y="1741"/>
                    </a:cubicBezTo>
                    <a:lnTo>
                      <a:pt x="2435" y="3409"/>
                    </a:lnTo>
                    <a:cubicBezTo>
                      <a:pt x="2435" y="3717"/>
                      <a:pt x="2186" y="3966"/>
                      <a:pt x="1878" y="3966"/>
                    </a:cubicBezTo>
                    <a:lnTo>
                      <a:pt x="1741" y="3966"/>
                    </a:lnTo>
                    <a:cubicBezTo>
                      <a:pt x="1433" y="3966"/>
                      <a:pt x="1184" y="3717"/>
                      <a:pt x="1184" y="3409"/>
                    </a:cubicBezTo>
                    <a:lnTo>
                      <a:pt x="1184" y="1741"/>
                    </a:lnTo>
                    <a:cubicBezTo>
                      <a:pt x="1184" y="1434"/>
                      <a:pt x="1433" y="1184"/>
                      <a:pt x="1741" y="1184"/>
                    </a:cubicBezTo>
                    <a:close/>
                    <a:moveTo>
                      <a:pt x="1741" y="0"/>
                    </a:moveTo>
                    <a:cubicBezTo>
                      <a:pt x="781" y="2"/>
                      <a:pt x="2" y="780"/>
                      <a:pt x="0" y="1741"/>
                    </a:cubicBezTo>
                    <a:lnTo>
                      <a:pt x="0" y="3409"/>
                    </a:lnTo>
                    <a:cubicBezTo>
                      <a:pt x="2" y="4369"/>
                      <a:pt x="781" y="5148"/>
                      <a:pt x="1741" y="5150"/>
                    </a:cubicBezTo>
                    <a:lnTo>
                      <a:pt x="1878" y="5150"/>
                    </a:lnTo>
                    <a:cubicBezTo>
                      <a:pt x="2840" y="5148"/>
                      <a:pt x="3619" y="4369"/>
                      <a:pt x="3619" y="3409"/>
                    </a:cubicBezTo>
                    <a:lnTo>
                      <a:pt x="3619" y="1741"/>
                    </a:lnTo>
                    <a:cubicBezTo>
                      <a:pt x="3619" y="780"/>
                      <a:pt x="2840" y="2"/>
                      <a:pt x="1878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106;p3">
                <a:extLst>
                  <a:ext uri="{FF2B5EF4-FFF2-40B4-BE49-F238E27FC236}">
                    <a16:creationId xmlns:a16="http://schemas.microsoft.com/office/drawing/2014/main" id="{F7576DDE-4729-E430-8C2D-0FE1435E8252}"/>
                  </a:ext>
                </a:extLst>
              </p:cNvPr>
              <p:cNvSpPr/>
              <p:nvPr/>
            </p:nvSpPr>
            <p:spPr>
              <a:xfrm>
                <a:off x="1973758" y="4399591"/>
                <a:ext cx="67251" cy="95661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5150" extrusionOk="0">
                    <a:moveTo>
                      <a:pt x="1743" y="0"/>
                    </a:moveTo>
                    <a:cubicBezTo>
                      <a:pt x="781" y="2"/>
                      <a:pt x="2" y="780"/>
                      <a:pt x="1" y="1741"/>
                    </a:cubicBezTo>
                    <a:lnTo>
                      <a:pt x="1" y="3409"/>
                    </a:lnTo>
                    <a:cubicBezTo>
                      <a:pt x="2" y="4370"/>
                      <a:pt x="781" y="5148"/>
                      <a:pt x="1743" y="5150"/>
                    </a:cubicBezTo>
                    <a:lnTo>
                      <a:pt x="1879" y="5150"/>
                    </a:lnTo>
                    <a:cubicBezTo>
                      <a:pt x="2840" y="5148"/>
                      <a:pt x="3620" y="4369"/>
                      <a:pt x="3620" y="3409"/>
                    </a:cubicBezTo>
                    <a:lnTo>
                      <a:pt x="2437" y="3409"/>
                    </a:lnTo>
                    <a:cubicBezTo>
                      <a:pt x="2436" y="3717"/>
                      <a:pt x="2186" y="3966"/>
                      <a:pt x="1879" y="3966"/>
                    </a:cubicBezTo>
                    <a:lnTo>
                      <a:pt x="1743" y="3966"/>
                    </a:lnTo>
                    <a:cubicBezTo>
                      <a:pt x="1435" y="3966"/>
                      <a:pt x="1186" y="3717"/>
                      <a:pt x="1185" y="3409"/>
                    </a:cubicBezTo>
                    <a:lnTo>
                      <a:pt x="1185" y="1741"/>
                    </a:lnTo>
                    <a:cubicBezTo>
                      <a:pt x="1186" y="1434"/>
                      <a:pt x="1435" y="1184"/>
                      <a:pt x="1743" y="1184"/>
                    </a:cubicBezTo>
                    <a:lnTo>
                      <a:pt x="1879" y="1184"/>
                    </a:lnTo>
                    <a:cubicBezTo>
                      <a:pt x="2186" y="1184"/>
                      <a:pt x="2436" y="1434"/>
                      <a:pt x="2437" y="1741"/>
                    </a:cubicBezTo>
                    <a:lnTo>
                      <a:pt x="3620" y="1741"/>
                    </a:lnTo>
                    <a:cubicBezTo>
                      <a:pt x="3620" y="781"/>
                      <a:pt x="2840" y="2"/>
                      <a:pt x="1879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107;p3">
                <a:extLst>
                  <a:ext uri="{FF2B5EF4-FFF2-40B4-BE49-F238E27FC236}">
                    <a16:creationId xmlns:a16="http://schemas.microsoft.com/office/drawing/2014/main" id="{C2515BA8-4105-CF91-99AA-3C4178643C59}"/>
                  </a:ext>
                </a:extLst>
              </p:cNvPr>
              <p:cNvSpPr/>
              <p:nvPr/>
            </p:nvSpPr>
            <p:spPr>
              <a:xfrm>
                <a:off x="1838960" y="4300531"/>
                <a:ext cx="100783" cy="22011"/>
              </a:xfrm>
              <a:custGeom>
                <a:avLst/>
                <a:gdLst/>
                <a:ahLst/>
                <a:cxnLst/>
                <a:rect l="l" t="t" r="r" b="b"/>
                <a:pathLst>
                  <a:path w="5425" h="1185" extrusionOk="0">
                    <a:moveTo>
                      <a:pt x="0" y="0"/>
                    </a:moveTo>
                    <a:lnTo>
                      <a:pt x="0" y="1184"/>
                    </a:lnTo>
                    <a:lnTo>
                      <a:pt x="5425" y="1184"/>
                    </a:lnTo>
                    <a:lnTo>
                      <a:pt x="5425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6" name="Google Shape;128;p3">
            <a:extLst>
              <a:ext uri="{FF2B5EF4-FFF2-40B4-BE49-F238E27FC236}">
                <a16:creationId xmlns:a16="http://schemas.microsoft.com/office/drawing/2014/main" id="{8C285F65-B884-8CF1-DE2E-6F5BE4E1B39A}"/>
              </a:ext>
            </a:extLst>
          </p:cNvPr>
          <p:cNvSpPr txBox="1"/>
          <p:nvPr/>
        </p:nvSpPr>
        <p:spPr>
          <a:xfrm>
            <a:off x="4265143" y="5577627"/>
            <a:ext cx="862664" cy="6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arlow Condensed SemiBold"/>
              <a:buNone/>
            </a:pPr>
            <a:r>
              <a:rPr lang="es-PE" sz="48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03</a:t>
            </a:r>
            <a:endParaRPr sz="48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27" name="Flecha: a la derecha 26">
            <a:extLst>
              <a:ext uri="{FF2B5EF4-FFF2-40B4-BE49-F238E27FC236}">
                <a16:creationId xmlns:a16="http://schemas.microsoft.com/office/drawing/2014/main" id="{24FF0E70-9E60-5727-011B-A85775BEFB5E}"/>
              </a:ext>
            </a:extLst>
          </p:cNvPr>
          <p:cNvSpPr/>
          <p:nvPr/>
        </p:nvSpPr>
        <p:spPr>
          <a:xfrm>
            <a:off x="5746379" y="5577627"/>
            <a:ext cx="858981" cy="6132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57BE65E-1B8A-BB1D-5872-35F5D53D66B4}"/>
              </a:ext>
            </a:extLst>
          </p:cNvPr>
          <p:cNvSpPr txBox="1"/>
          <p:nvPr/>
        </p:nvSpPr>
        <p:spPr>
          <a:xfrm>
            <a:off x="6591069" y="5676976"/>
            <a:ext cx="18984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Clr>
                <a:srgbClr val="000000"/>
              </a:buClr>
              <a:buSzPts val="1800"/>
            </a:pPr>
            <a:r>
              <a:rPr lang="es-ES" sz="28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Probatorio</a:t>
            </a:r>
            <a:endParaRPr lang="es-ES" sz="28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03B64C5-51F0-B47A-48E5-C427C3AB3A7C}"/>
              </a:ext>
            </a:extLst>
          </p:cNvPr>
          <p:cNvSpPr txBox="1"/>
          <p:nvPr/>
        </p:nvSpPr>
        <p:spPr>
          <a:xfrm>
            <a:off x="8489541" y="2616282"/>
            <a:ext cx="30763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Debes haber leído, estudiado, examinado y analizado todo el expediente judicial. </a:t>
            </a:r>
            <a:endParaRPr lang="es-PE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670B7D6-CB29-8EB5-813F-FA28FFA7A3C2}"/>
              </a:ext>
            </a:extLst>
          </p:cNvPr>
          <p:cNvSpPr txBox="1"/>
          <p:nvPr/>
        </p:nvSpPr>
        <p:spPr>
          <a:xfrm>
            <a:off x="8489541" y="4044104"/>
            <a:ext cx="30763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Es importante conocer la norma, la jurisprudencia y la teoría para construir sobre ellas tu exposición. </a:t>
            </a:r>
            <a:endParaRPr lang="es-PE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980AF13-E724-AC37-BF2B-6E6BA9322583}"/>
              </a:ext>
            </a:extLst>
          </p:cNvPr>
          <p:cNvSpPr txBox="1"/>
          <p:nvPr/>
        </p:nvSpPr>
        <p:spPr>
          <a:xfrm>
            <a:off x="8493258" y="5518877"/>
            <a:ext cx="30763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Con esto vas a definir la promesa probatoria que le harás al tribunal. No puedes improvisar.</a:t>
            </a:r>
            <a:endParaRPr lang="es-P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0" y="212547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i="0" u="none" strike="noStrike" cap="none" dirty="0">
                <a:solidFill>
                  <a:schemeClr val="bg1"/>
                </a:solidFill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EL CONTENIDO Y ESTRUCTURA</a:t>
            </a:r>
            <a:endParaRPr lang="es-ES" sz="3200" i="0" u="none" strike="noStrike" cap="none" dirty="0">
              <a:solidFill>
                <a:schemeClr val="bg1"/>
              </a:solidFill>
              <a:latin typeface="Avenir Next LT Pro" panose="020B0504020202020204" pitchFamily="34" charset="0"/>
              <a:ea typeface="Calibri"/>
              <a:cs typeface="Calibri"/>
            </a:endParaRP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3340BBD-C0E2-5679-E263-2DE947C3193A}"/>
              </a:ext>
            </a:extLst>
          </p:cNvPr>
          <p:cNvGraphicFramePr/>
          <p:nvPr/>
        </p:nvGraphicFramePr>
        <p:xfrm>
          <a:off x="2253226" y="126976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829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/>
        </p:nvSpPr>
        <p:spPr>
          <a:xfrm>
            <a:off x="3032885" y="224318"/>
            <a:ext cx="5509540" cy="6463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6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1.El inicio</a:t>
            </a:r>
            <a:endParaRPr sz="36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675061" y="3387229"/>
            <a:ext cx="3987042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Tu versión de los hechos (el tema)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7292911" y="2591897"/>
            <a:ext cx="4163626" cy="203128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Coherente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Fuerte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Fácil de recordar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Tener sentido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Memorable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Entendible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Responder a un criterio de justicia</a:t>
            </a:r>
            <a:endParaRPr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4E225159-B477-02E5-43F3-057EA3114BF3}"/>
              </a:ext>
            </a:extLst>
          </p:cNvPr>
          <p:cNvSpPr/>
          <p:nvPr/>
        </p:nvSpPr>
        <p:spPr>
          <a:xfrm>
            <a:off x="1867451" y="1468361"/>
            <a:ext cx="2171700" cy="33851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1146450" y="1445360"/>
            <a:ext cx="3006090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b="1" u="none" strike="noStrike" cap="none" dirty="0">
                <a:latin typeface="Abadi" panose="020B0604020104020204" pitchFamily="34" charset="0"/>
                <a:ea typeface="Calibri"/>
                <a:cs typeface="Calibri"/>
                <a:sym typeface="Calibri"/>
              </a:rPr>
              <a:t>A. Identifica el tema</a:t>
            </a:r>
            <a:endParaRPr sz="1400" b="1" dirty="0">
              <a:latin typeface="Abadi" panose="020B0604020104020204" pitchFamily="34" charset="0"/>
            </a:endParaRPr>
          </a:p>
        </p:txBody>
      </p:sp>
      <p:sp>
        <p:nvSpPr>
          <p:cNvPr id="5" name="Flecha derecha 4">
            <a:extLst>
              <a:ext uri="{FF2B5EF4-FFF2-40B4-BE49-F238E27FC236}">
                <a16:creationId xmlns:a16="http://schemas.microsoft.com/office/drawing/2014/main" id="{F8363488-7C6D-0DFE-79F9-E2DBB8F53E69}"/>
              </a:ext>
            </a:extLst>
          </p:cNvPr>
          <p:cNvSpPr/>
          <p:nvPr/>
        </p:nvSpPr>
        <p:spPr>
          <a:xfrm>
            <a:off x="4339594" y="1495115"/>
            <a:ext cx="560070" cy="33851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F8B8BD-8C93-7A47-5459-E40C6388A8F0}"/>
              </a:ext>
            </a:extLst>
          </p:cNvPr>
          <p:cNvSpPr txBox="1"/>
          <p:nvPr/>
        </p:nvSpPr>
        <p:spPr>
          <a:xfrm>
            <a:off x="4828393" y="1377612"/>
            <a:ext cx="3006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Debemos identificar el caso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8" name="Abrir llave 7">
            <a:extLst>
              <a:ext uri="{FF2B5EF4-FFF2-40B4-BE49-F238E27FC236}">
                <a16:creationId xmlns:a16="http://schemas.microsoft.com/office/drawing/2014/main" id="{609A1E5B-FA2F-5CEF-0717-7AD400DD3648}"/>
              </a:ext>
            </a:extLst>
          </p:cNvPr>
          <p:cNvSpPr/>
          <p:nvPr/>
        </p:nvSpPr>
        <p:spPr>
          <a:xfrm>
            <a:off x="7702699" y="1202737"/>
            <a:ext cx="400050" cy="10515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BAB3B76-5D9E-DB00-C34C-AE1D6DD4AF0E}"/>
              </a:ext>
            </a:extLst>
          </p:cNvPr>
          <p:cNvSpPr txBox="1"/>
          <p:nvPr/>
        </p:nvSpPr>
        <p:spPr>
          <a:xfrm>
            <a:off x="8133092" y="1154478"/>
            <a:ext cx="1475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Frase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089BEC-0AE4-E064-A4EE-645AAF862FFB}"/>
              </a:ext>
            </a:extLst>
          </p:cNvPr>
          <p:cNvSpPr txBox="1"/>
          <p:nvPr/>
        </p:nvSpPr>
        <p:spPr>
          <a:xfrm>
            <a:off x="8147840" y="1526085"/>
            <a:ext cx="1475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Título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1C2136D-94D5-979A-A875-53827AB528A8}"/>
              </a:ext>
            </a:extLst>
          </p:cNvPr>
          <p:cNvSpPr txBox="1"/>
          <p:nvPr/>
        </p:nvSpPr>
        <p:spPr>
          <a:xfrm>
            <a:off x="8080654" y="1946558"/>
            <a:ext cx="14758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u="none" strike="noStrike" cap="none" dirty="0">
                <a:solidFill>
                  <a:srgbClr val="002060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Cita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2" name="Flecha derecha 11">
            <a:extLst>
              <a:ext uri="{FF2B5EF4-FFF2-40B4-BE49-F238E27FC236}">
                <a16:creationId xmlns:a16="http://schemas.microsoft.com/office/drawing/2014/main" id="{3C06E12E-4588-B0C5-8505-83047324675D}"/>
              </a:ext>
            </a:extLst>
          </p:cNvPr>
          <p:cNvSpPr/>
          <p:nvPr/>
        </p:nvSpPr>
        <p:spPr>
          <a:xfrm>
            <a:off x="4771398" y="3398083"/>
            <a:ext cx="560070" cy="33851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0412779-4DCA-7456-18A3-98CA7CB15410}"/>
              </a:ext>
            </a:extLst>
          </p:cNvPr>
          <p:cNvSpPr txBox="1"/>
          <p:nvPr/>
        </p:nvSpPr>
        <p:spPr>
          <a:xfrm>
            <a:off x="5217735" y="3382674"/>
            <a:ext cx="14279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dirty="0">
                <a:latin typeface="Avenir Next LT Pro Light" panose="020B0304020202020204" pitchFamily="34" charset="77"/>
                <a:cs typeface="Calibri"/>
                <a:sym typeface="Calibri"/>
              </a:rPr>
              <a:t>Debe ser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4" name="Abrir llave 13">
            <a:extLst>
              <a:ext uri="{FF2B5EF4-FFF2-40B4-BE49-F238E27FC236}">
                <a16:creationId xmlns:a16="http://schemas.microsoft.com/office/drawing/2014/main" id="{9574256C-56D5-A860-0C53-34B5CA6E7638}"/>
              </a:ext>
            </a:extLst>
          </p:cNvPr>
          <p:cNvSpPr/>
          <p:nvPr/>
        </p:nvSpPr>
        <p:spPr>
          <a:xfrm>
            <a:off x="6522405" y="2748264"/>
            <a:ext cx="478800" cy="17427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15" name="Google Shape;143;p4">
            <a:extLst>
              <a:ext uri="{FF2B5EF4-FFF2-40B4-BE49-F238E27FC236}">
                <a16:creationId xmlns:a16="http://schemas.microsoft.com/office/drawing/2014/main" id="{7FCFC6C6-AAA5-6EAA-5675-F638A268D6D0}"/>
              </a:ext>
            </a:extLst>
          </p:cNvPr>
          <p:cNvSpPr txBox="1"/>
          <p:nvPr/>
        </p:nvSpPr>
        <p:spPr>
          <a:xfrm>
            <a:off x="4835780" y="4993315"/>
            <a:ext cx="3006090" cy="64629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Ejercicio introspectivo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(para ti mismo)</a:t>
            </a:r>
            <a:endParaRPr lang="es-PE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16" name="Google Shape;143;p4">
            <a:extLst>
              <a:ext uri="{FF2B5EF4-FFF2-40B4-BE49-F238E27FC236}">
                <a16:creationId xmlns:a16="http://schemas.microsoft.com/office/drawing/2014/main" id="{A1021B30-EDDE-05F1-1633-265909090736}"/>
              </a:ext>
            </a:extLst>
          </p:cNvPr>
          <p:cNvSpPr txBox="1"/>
          <p:nvPr/>
        </p:nvSpPr>
        <p:spPr>
          <a:xfrm>
            <a:off x="1234988" y="5985177"/>
            <a:ext cx="2743199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“Este caso trata de"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17" name="Google Shape;143;p4">
            <a:extLst>
              <a:ext uri="{FF2B5EF4-FFF2-40B4-BE49-F238E27FC236}">
                <a16:creationId xmlns:a16="http://schemas.microsoft.com/office/drawing/2014/main" id="{21DECE3B-DA40-51D9-060B-17323EFF1DE7}"/>
              </a:ext>
            </a:extLst>
          </p:cNvPr>
          <p:cNvSpPr txBox="1"/>
          <p:nvPr/>
        </p:nvSpPr>
        <p:spPr>
          <a:xfrm>
            <a:off x="4894116" y="5985177"/>
            <a:ext cx="2874644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“Este caso es acerca de”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18" name="Google Shape;143;p4">
            <a:extLst>
              <a:ext uri="{FF2B5EF4-FFF2-40B4-BE49-F238E27FC236}">
                <a16:creationId xmlns:a16="http://schemas.microsoft.com/office/drawing/2014/main" id="{DD0436C9-FEFF-43A8-7974-7FB50F92048F}"/>
              </a:ext>
            </a:extLst>
          </p:cNvPr>
          <p:cNvSpPr txBox="1"/>
          <p:nvPr/>
        </p:nvSpPr>
        <p:spPr>
          <a:xfrm>
            <a:off x="8871037" y="5990540"/>
            <a:ext cx="2743199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“Les voy a hablar de”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0086E513-EE5C-B81A-A78C-50914C9902F3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flipH="1">
            <a:off x="2606588" y="5639605"/>
            <a:ext cx="3732237" cy="345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EA3DC206-5A95-E879-3F7B-5CD30B6E8FA3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 flipH="1">
            <a:off x="6331438" y="5639605"/>
            <a:ext cx="7387" cy="345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FA5F299-6BC4-3C8E-F74F-C935E02CEC46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>
            <a:off x="6338825" y="5639605"/>
            <a:ext cx="3903812" cy="350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/>
        </p:nvSpPr>
        <p:spPr>
          <a:xfrm>
            <a:off x="3341230" y="424343"/>
            <a:ext cx="5509540" cy="6463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6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1.El inicio</a:t>
            </a:r>
            <a:endParaRPr sz="36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4E225159-B477-02E5-43F3-057EA3114BF3}"/>
              </a:ext>
            </a:extLst>
          </p:cNvPr>
          <p:cNvSpPr/>
          <p:nvPr/>
        </p:nvSpPr>
        <p:spPr>
          <a:xfrm>
            <a:off x="1224752" y="2186169"/>
            <a:ext cx="2171700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1175588" y="2131893"/>
            <a:ext cx="231125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b="1" u="none" strike="noStrike" cap="none" dirty="0">
                <a:latin typeface="Abadi" panose="020B0604020104020204" pitchFamily="34" charset="0"/>
                <a:ea typeface="Calibri"/>
                <a:cs typeface="Calibri"/>
                <a:sym typeface="Calibri"/>
              </a:rPr>
              <a:t>B. La breve justificación</a:t>
            </a:r>
            <a:endParaRPr sz="1400" b="1" dirty="0">
              <a:latin typeface="Abadi" panose="020B0604020104020204" pitchFamily="34" charset="0"/>
            </a:endParaRPr>
          </a:p>
        </p:txBody>
      </p:sp>
      <p:sp>
        <p:nvSpPr>
          <p:cNvPr id="5" name="Flecha derecha 4">
            <a:extLst>
              <a:ext uri="{FF2B5EF4-FFF2-40B4-BE49-F238E27FC236}">
                <a16:creationId xmlns:a16="http://schemas.microsoft.com/office/drawing/2014/main" id="{F8363488-7C6D-0DFE-79F9-E2DBB8F53E69}"/>
              </a:ext>
            </a:extLst>
          </p:cNvPr>
          <p:cNvSpPr/>
          <p:nvPr/>
        </p:nvSpPr>
        <p:spPr>
          <a:xfrm>
            <a:off x="3636007" y="2235771"/>
            <a:ext cx="560070" cy="338514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F8B8BD-8C93-7A47-5459-E40C6388A8F0}"/>
              </a:ext>
            </a:extLst>
          </p:cNvPr>
          <p:cNvSpPr txBox="1"/>
          <p:nvPr/>
        </p:nvSpPr>
        <p:spPr>
          <a:xfrm>
            <a:off x="4435632" y="2016832"/>
            <a:ext cx="27622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Debemos sustentar el tema que presentamos (breve y conciso)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5" name="Google Shape;143;p4">
            <a:extLst>
              <a:ext uri="{FF2B5EF4-FFF2-40B4-BE49-F238E27FC236}">
                <a16:creationId xmlns:a16="http://schemas.microsoft.com/office/drawing/2014/main" id="{7FCFC6C6-AAA5-6EAA-5675-F638A268D6D0}"/>
              </a:ext>
            </a:extLst>
          </p:cNvPr>
          <p:cNvSpPr txBox="1"/>
          <p:nvPr/>
        </p:nvSpPr>
        <p:spPr>
          <a:xfrm>
            <a:off x="7958293" y="2131893"/>
            <a:ext cx="3006090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Ejercicio introspectivo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(para ti mismo)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17" name="Google Shape;143;p4">
            <a:extLst>
              <a:ext uri="{FF2B5EF4-FFF2-40B4-BE49-F238E27FC236}">
                <a16:creationId xmlns:a16="http://schemas.microsoft.com/office/drawing/2014/main" id="{21DECE3B-DA40-51D9-060B-17323EFF1DE7}"/>
              </a:ext>
            </a:extLst>
          </p:cNvPr>
          <p:cNvSpPr txBox="1"/>
          <p:nvPr/>
        </p:nvSpPr>
        <p:spPr>
          <a:xfrm>
            <a:off x="8082202" y="4024258"/>
            <a:ext cx="2758272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¿Por qué se llama asi tu caso?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EA3DC206-5A95-E879-3F7B-5CD30B6E8FA3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>
            <a:off x="9461338" y="2778183"/>
            <a:ext cx="0" cy="1246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 derecha 1">
            <a:extLst>
              <a:ext uri="{FF2B5EF4-FFF2-40B4-BE49-F238E27FC236}">
                <a16:creationId xmlns:a16="http://schemas.microsoft.com/office/drawing/2014/main" id="{6F0AF7A1-5020-0E0B-5BA7-33F160E29C17}"/>
              </a:ext>
            </a:extLst>
          </p:cNvPr>
          <p:cNvSpPr/>
          <p:nvPr/>
        </p:nvSpPr>
        <p:spPr>
          <a:xfrm>
            <a:off x="7298066" y="2241861"/>
            <a:ext cx="560070" cy="33851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43" name="Google Shape;384;g2714df36a69_0_0">
            <a:extLst>
              <a:ext uri="{FF2B5EF4-FFF2-40B4-BE49-F238E27FC236}">
                <a16:creationId xmlns:a16="http://schemas.microsoft.com/office/drawing/2014/main" id="{668BD056-A0D0-925D-9E94-77E89CFEDA7C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B5DA7E3-AEA0-0DFD-0A09-493769BE9E17}"/>
              </a:ext>
            </a:extLst>
          </p:cNvPr>
          <p:cNvSpPr txBox="1"/>
          <p:nvPr/>
        </p:nvSpPr>
        <p:spPr>
          <a:xfrm>
            <a:off x="2730662" y="4231338"/>
            <a:ext cx="41249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Recuerda que este primer momento es el momento del impacto, en el que presentas resumida y puntualmente el caso. </a:t>
            </a:r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8" name="Marco 7">
            <a:extLst>
              <a:ext uri="{FF2B5EF4-FFF2-40B4-BE49-F238E27FC236}">
                <a16:creationId xmlns:a16="http://schemas.microsoft.com/office/drawing/2014/main" id="{29B80622-E3A5-4CE8-05D1-CD8454C73B92}"/>
              </a:ext>
            </a:extLst>
          </p:cNvPr>
          <p:cNvSpPr/>
          <p:nvPr/>
        </p:nvSpPr>
        <p:spPr>
          <a:xfrm>
            <a:off x="2484783" y="4024259"/>
            <a:ext cx="4700588" cy="1614488"/>
          </a:xfrm>
          <a:prstGeom prst="fra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938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/>
        </p:nvSpPr>
        <p:spPr>
          <a:xfrm>
            <a:off x="2931194" y="149582"/>
            <a:ext cx="5509540" cy="6463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6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2.El cuerpo</a:t>
            </a:r>
            <a:endParaRPr sz="36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43;p4">
            <a:extLst>
              <a:ext uri="{FF2B5EF4-FFF2-40B4-BE49-F238E27FC236}">
                <a16:creationId xmlns:a16="http://schemas.microsoft.com/office/drawing/2014/main" id="{7FCFC6C6-AAA5-6EAA-5675-F638A268D6D0}"/>
              </a:ext>
            </a:extLst>
          </p:cNvPr>
          <p:cNvSpPr txBox="1"/>
          <p:nvPr/>
        </p:nvSpPr>
        <p:spPr>
          <a:xfrm>
            <a:off x="4584648" y="1033268"/>
            <a:ext cx="3006090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Presencia imprescindible de dos elementos</a:t>
            </a:r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16" name="Google Shape;143;p4">
            <a:extLst>
              <a:ext uri="{FF2B5EF4-FFF2-40B4-BE49-F238E27FC236}">
                <a16:creationId xmlns:a16="http://schemas.microsoft.com/office/drawing/2014/main" id="{A1021B30-EDDE-05F1-1633-265909090736}"/>
              </a:ext>
            </a:extLst>
          </p:cNvPr>
          <p:cNvSpPr txBox="1"/>
          <p:nvPr/>
        </p:nvSpPr>
        <p:spPr>
          <a:xfrm>
            <a:off x="1570203" y="2025729"/>
            <a:ext cx="2743199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badi" panose="020B0604020104020204" pitchFamily="34" charset="0"/>
                <a:ea typeface="Calibri"/>
                <a:cs typeface="Calibri"/>
                <a:sym typeface="Calibri"/>
              </a:rPr>
              <a:t>a.La propuesta</a:t>
            </a:r>
            <a:endParaRPr lang="es-PE" b="1" dirty="0">
              <a:latin typeface="Abadi" panose="020B0604020104020204" pitchFamily="34" charset="0"/>
            </a:endParaRPr>
          </a:p>
        </p:txBody>
      </p:sp>
      <p:sp>
        <p:nvSpPr>
          <p:cNvPr id="18" name="Google Shape;143;p4">
            <a:extLst>
              <a:ext uri="{FF2B5EF4-FFF2-40B4-BE49-F238E27FC236}">
                <a16:creationId xmlns:a16="http://schemas.microsoft.com/office/drawing/2014/main" id="{DD0436C9-FEFF-43A8-7974-7FB50F92048F}"/>
              </a:ext>
            </a:extLst>
          </p:cNvPr>
          <p:cNvSpPr txBox="1"/>
          <p:nvPr/>
        </p:nvSpPr>
        <p:spPr>
          <a:xfrm>
            <a:off x="8173942" y="2025729"/>
            <a:ext cx="2946496" cy="36929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800" b="1" u="none" strike="noStrike" cap="none" dirty="0">
                <a:latin typeface="Abadi" panose="020B0604020104020204" pitchFamily="34" charset="0"/>
                <a:ea typeface="Calibri"/>
                <a:cs typeface="Calibri"/>
                <a:sym typeface="Calibri"/>
              </a:rPr>
              <a:t>b.La promesa probatoria</a:t>
            </a:r>
            <a:endParaRPr lang="es-PE" b="1" dirty="0">
              <a:latin typeface="Abadi" panose="020B0604020104020204" pitchFamily="34" charset="0"/>
            </a:endParaRP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0086E513-EE5C-B81A-A78C-50914C9902F3}"/>
              </a:ext>
            </a:extLst>
          </p:cNvPr>
          <p:cNvCxnSpPr>
            <a:stCxn id="15" idx="2"/>
            <a:endCxn id="16" idx="0"/>
          </p:cNvCxnSpPr>
          <p:nvPr/>
        </p:nvCxnSpPr>
        <p:spPr>
          <a:xfrm flipH="1">
            <a:off x="2941803" y="1679558"/>
            <a:ext cx="3145890" cy="34617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9FA5F299-6BC4-3C8E-F74F-C935E02CEC46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>
            <a:off x="6087693" y="1679558"/>
            <a:ext cx="3559497" cy="34617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echa abajo 28">
            <a:extLst>
              <a:ext uri="{FF2B5EF4-FFF2-40B4-BE49-F238E27FC236}">
                <a16:creationId xmlns:a16="http://schemas.microsoft.com/office/drawing/2014/main" id="{08E7D382-97D2-5925-7F19-0BB2F45EFD16}"/>
              </a:ext>
            </a:extLst>
          </p:cNvPr>
          <p:cNvSpPr/>
          <p:nvPr/>
        </p:nvSpPr>
        <p:spPr>
          <a:xfrm>
            <a:off x="2681691" y="2496349"/>
            <a:ext cx="422910" cy="54864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30" name="Rectángulo redondeado 29">
            <a:extLst>
              <a:ext uri="{FF2B5EF4-FFF2-40B4-BE49-F238E27FC236}">
                <a16:creationId xmlns:a16="http://schemas.microsoft.com/office/drawing/2014/main" id="{CDAD4E98-3730-0089-F9ED-25EE17C675FB}"/>
              </a:ext>
            </a:extLst>
          </p:cNvPr>
          <p:cNvSpPr/>
          <p:nvPr/>
        </p:nvSpPr>
        <p:spPr>
          <a:xfrm>
            <a:off x="1831624" y="3215842"/>
            <a:ext cx="2171700" cy="5377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32" name="Google Shape;152;p4">
            <a:extLst>
              <a:ext uri="{FF2B5EF4-FFF2-40B4-BE49-F238E27FC236}">
                <a16:creationId xmlns:a16="http://schemas.microsoft.com/office/drawing/2014/main" id="{49877BA6-34B6-C39E-9C70-63A47544E2A2}"/>
              </a:ext>
            </a:extLst>
          </p:cNvPr>
          <p:cNvSpPr/>
          <p:nvPr/>
        </p:nvSpPr>
        <p:spPr>
          <a:xfrm>
            <a:off x="1831624" y="3205205"/>
            <a:ext cx="2220357" cy="5847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Presentación de tu teoría del caso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sp>
        <p:nvSpPr>
          <p:cNvPr id="34" name="Google Shape;152;p4">
            <a:extLst>
              <a:ext uri="{FF2B5EF4-FFF2-40B4-BE49-F238E27FC236}">
                <a16:creationId xmlns:a16="http://schemas.microsoft.com/office/drawing/2014/main" id="{5AD55952-C630-8F90-B7F9-DA9E961371CE}"/>
              </a:ext>
            </a:extLst>
          </p:cNvPr>
          <p:cNvSpPr/>
          <p:nvPr/>
        </p:nvSpPr>
        <p:spPr>
          <a:xfrm>
            <a:off x="1782967" y="3982366"/>
            <a:ext cx="22203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¿Por qué tu tesis resultará vencedora?</a:t>
            </a:r>
            <a:endParaRPr sz="1200" dirty="0">
              <a:latin typeface="Avenir Next LT Pro Light" panose="020B0304020202020204" pitchFamily="34" charset="77"/>
            </a:endParaRPr>
          </a:p>
        </p:txBody>
      </p:sp>
      <p:sp>
        <p:nvSpPr>
          <p:cNvPr id="37" name="Google Shape;119;p2">
            <a:extLst>
              <a:ext uri="{FF2B5EF4-FFF2-40B4-BE49-F238E27FC236}">
                <a16:creationId xmlns:a16="http://schemas.microsoft.com/office/drawing/2014/main" id="{55F07EA5-44FD-865A-4464-3764FF2BE619}"/>
              </a:ext>
            </a:extLst>
          </p:cNvPr>
          <p:cNvSpPr txBox="1"/>
          <p:nvPr/>
        </p:nvSpPr>
        <p:spPr>
          <a:xfrm>
            <a:off x="1003994" y="4788534"/>
            <a:ext cx="3833405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¿Cuáles son los hechos?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9;p2">
            <a:extLst>
              <a:ext uri="{FF2B5EF4-FFF2-40B4-BE49-F238E27FC236}">
                <a16:creationId xmlns:a16="http://schemas.microsoft.com/office/drawing/2014/main" id="{6EF03DF7-A25C-5041-9350-8CF85D258BA3}"/>
              </a:ext>
            </a:extLst>
          </p:cNvPr>
          <p:cNvSpPr txBox="1"/>
          <p:nvPr/>
        </p:nvSpPr>
        <p:spPr>
          <a:xfrm>
            <a:off x="1003995" y="5443978"/>
            <a:ext cx="3833404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sz="1600" b="1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¿Cómo sucedieron?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39" name="Google Shape;119;p2">
            <a:extLst>
              <a:ext uri="{FF2B5EF4-FFF2-40B4-BE49-F238E27FC236}">
                <a16:creationId xmlns:a16="http://schemas.microsoft.com/office/drawing/2014/main" id="{0F15873C-82DC-9CD7-7F2D-D4A30E37DC87}"/>
              </a:ext>
            </a:extLst>
          </p:cNvPr>
          <p:cNvSpPr txBox="1"/>
          <p:nvPr/>
        </p:nvSpPr>
        <p:spPr>
          <a:xfrm>
            <a:off x="1025101" y="6064425"/>
            <a:ext cx="3833403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sz="1600" b="1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¿Quiénes son los protagonistas?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0" name="Flecha abajo 39">
            <a:extLst>
              <a:ext uri="{FF2B5EF4-FFF2-40B4-BE49-F238E27FC236}">
                <a16:creationId xmlns:a16="http://schemas.microsoft.com/office/drawing/2014/main" id="{CDBF3A82-9260-113C-81E2-B85E78BF920B}"/>
              </a:ext>
            </a:extLst>
          </p:cNvPr>
          <p:cNvSpPr/>
          <p:nvPr/>
        </p:nvSpPr>
        <p:spPr>
          <a:xfrm>
            <a:off x="9537383" y="2439964"/>
            <a:ext cx="422910" cy="54864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B8D217AC-765B-85B2-E729-1B4BCD2BC090}"/>
              </a:ext>
            </a:extLst>
          </p:cNvPr>
          <p:cNvSpPr/>
          <p:nvPr/>
        </p:nvSpPr>
        <p:spPr>
          <a:xfrm>
            <a:off x="8788752" y="3060326"/>
            <a:ext cx="2171700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42" name="Google Shape;152;p4">
            <a:extLst>
              <a:ext uri="{FF2B5EF4-FFF2-40B4-BE49-F238E27FC236}">
                <a16:creationId xmlns:a16="http://schemas.microsoft.com/office/drawing/2014/main" id="{6E4EC2C0-9B48-E47C-1985-E88C3EC31FF5}"/>
              </a:ext>
            </a:extLst>
          </p:cNvPr>
          <p:cNvSpPr/>
          <p:nvPr/>
        </p:nvSpPr>
        <p:spPr>
          <a:xfrm>
            <a:off x="8740095" y="3069175"/>
            <a:ext cx="22203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Cuatro aspectos centrales</a:t>
            </a:r>
            <a:endParaRPr sz="1200" dirty="0">
              <a:latin typeface="Avenir Next LT Pro Light" panose="020B0304020202020204" pitchFamily="34" charset="77"/>
            </a:endParaRPr>
          </a:p>
        </p:txBody>
      </p:sp>
      <p:sp>
        <p:nvSpPr>
          <p:cNvPr id="43" name="Google Shape;119;p2">
            <a:extLst>
              <a:ext uri="{FF2B5EF4-FFF2-40B4-BE49-F238E27FC236}">
                <a16:creationId xmlns:a16="http://schemas.microsoft.com/office/drawing/2014/main" id="{776D063D-B829-EC72-A1EF-E2D660289750}"/>
              </a:ext>
            </a:extLst>
          </p:cNvPr>
          <p:cNvSpPr txBox="1"/>
          <p:nvPr/>
        </p:nvSpPr>
        <p:spPr>
          <a:xfrm>
            <a:off x="8425682" y="3989655"/>
            <a:ext cx="2946496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1. </a:t>
            </a: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Anunciar tu promesa	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4" name="Google Shape;119;p2">
            <a:extLst>
              <a:ext uri="{FF2B5EF4-FFF2-40B4-BE49-F238E27FC236}">
                <a16:creationId xmlns:a16="http://schemas.microsoft.com/office/drawing/2014/main" id="{D2BE9A0A-FFE1-CC4F-87C0-81085918189A}"/>
              </a:ext>
            </a:extLst>
          </p:cNvPr>
          <p:cNvSpPr txBox="1"/>
          <p:nvPr/>
        </p:nvSpPr>
        <p:spPr>
          <a:xfrm>
            <a:off x="8425682" y="4506780"/>
            <a:ext cx="2946496" cy="5847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2. Anunciar lo que no podrá la contraparte probar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5" name="Google Shape;119;p2">
            <a:extLst>
              <a:ext uri="{FF2B5EF4-FFF2-40B4-BE49-F238E27FC236}">
                <a16:creationId xmlns:a16="http://schemas.microsoft.com/office/drawing/2014/main" id="{686A7895-7AE1-9F9E-B640-FFD41125FE61}"/>
              </a:ext>
            </a:extLst>
          </p:cNvPr>
          <p:cNvSpPr txBox="1"/>
          <p:nvPr/>
        </p:nvSpPr>
        <p:spPr>
          <a:xfrm>
            <a:off x="8425682" y="5219379"/>
            <a:ext cx="2946496" cy="5847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3. Contrarrestar la historia de la otra parte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6" name="Google Shape;119;p2">
            <a:extLst>
              <a:ext uri="{FF2B5EF4-FFF2-40B4-BE49-F238E27FC236}">
                <a16:creationId xmlns:a16="http://schemas.microsoft.com/office/drawing/2014/main" id="{19E9B08F-8A62-DF4C-FBDC-2A6529921677}"/>
              </a:ext>
            </a:extLst>
          </p:cNvPr>
          <p:cNvSpPr txBox="1"/>
          <p:nvPr/>
        </p:nvSpPr>
        <p:spPr>
          <a:xfrm>
            <a:off x="8425682" y="5921150"/>
            <a:ext cx="2946496" cy="5847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4.  Anticipar una debilidad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u="none" strike="noStrike" cap="none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(control de daños)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cxnSp>
        <p:nvCxnSpPr>
          <p:cNvPr id="48" name="Conector angular 47">
            <a:extLst>
              <a:ext uri="{FF2B5EF4-FFF2-40B4-BE49-F238E27FC236}">
                <a16:creationId xmlns:a16="http://schemas.microsoft.com/office/drawing/2014/main" id="{AC458BF0-46B9-B87C-86B1-9F0C8CD8A49D}"/>
              </a:ext>
            </a:extLst>
          </p:cNvPr>
          <p:cNvCxnSpPr>
            <a:cxnSpLocks/>
            <a:stCxn id="41" idx="2"/>
            <a:endCxn id="43" idx="1"/>
          </p:cNvCxnSpPr>
          <p:nvPr/>
        </p:nvCxnSpPr>
        <p:spPr>
          <a:xfrm rot="5400000">
            <a:off x="8869718" y="3154027"/>
            <a:ext cx="560849" cy="1448920"/>
          </a:xfrm>
          <a:prstGeom prst="bentConnector4">
            <a:avLst>
              <a:gd name="adj1" fmla="val 34911"/>
              <a:gd name="adj2" fmla="val 1157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angular 48">
            <a:extLst>
              <a:ext uri="{FF2B5EF4-FFF2-40B4-BE49-F238E27FC236}">
                <a16:creationId xmlns:a16="http://schemas.microsoft.com/office/drawing/2014/main" id="{0BB9BA01-3DD6-8F1F-4E38-AE8BCB2B420E}"/>
              </a:ext>
            </a:extLst>
          </p:cNvPr>
          <p:cNvCxnSpPr>
            <a:cxnSpLocks/>
            <a:stCxn id="41" idx="2"/>
            <a:endCxn id="44" idx="1"/>
          </p:cNvCxnSpPr>
          <p:nvPr/>
        </p:nvCxnSpPr>
        <p:spPr>
          <a:xfrm rot="5400000">
            <a:off x="8549600" y="3474145"/>
            <a:ext cx="1201085" cy="1448920"/>
          </a:xfrm>
          <a:prstGeom prst="bentConnector4">
            <a:avLst>
              <a:gd name="adj1" fmla="val 16893"/>
              <a:gd name="adj2" fmla="val 1157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r 52">
            <a:extLst>
              <a:ext uri="{FF2B5EF4-FFF2-40B4-BE49-F238E27FC236}">
                <a16:creationId xmlns:a16="http://schemas.microsoft.com/office/drawing/2014/main" id="{0E3840A5-62E5-DB2A-E3F5-C0D5E05B73F0}"/>
              </a:ext>
            </a:extLst>
          </p:cNvPr>
          <p:cNvCxnSpPr>
            <a:cxnSpLocks/>
            <a:stCxn id="41" idx="2"/>
            <a:endCxn id="45" idx="1"/>
          </p:cNvCxnSpPr>
          <p:nvPr/>
        </p:nvCxnSpPr>
        <p:spPr>
          <a:xfrm rot="5400000">
            <a:off x="8193300" y="3830445"/>
            <a:ext cx="1913684" cy="1448920"/>
          </a:xfrm>
          <a:prstGeom prst="bentConnector4">
            <a:avLst>
              <a:gd name="adj1" fmla="val 10705"/>
              <a:gd name="adj2" fmla="val 1157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angular 56">
            <a:extLst>
              <a:ext uri="{FF2B5EF4-FFF2-40B4-BE49-F238E27FC236}">
                <a16:creationId xmlns:a16="http://schemas.microsoft.com/office/drawing/2014/main" id="{56646805-997D-BAF8-D770-75887FA36629}"/>
              </a:ext>
            </a:extLst>
          </p:cNvPr>
          <p:cNvCxnSpPr>
            <a:cxnSpLocks/>
            <a:stCxn id="41" idx="2"/>
            <a:endCxn id="46" idx="1"/>
          </p:cNvCxnSpPr>
          <p:nvPr/>
        </p:nvCxnSpPr>
        <p:spPr>
          <a:xfrm rot="5400000">
            <a:off x="7842415" y="4181330"/>
            <a:ext cx="2615455" cy="1448920"/>
          </a:xfrm>
          <a:prstGeom prst="bentConnector4">
            <a:avLst>
              <a:gd name="adj1" fmla="val 7701"/>
              <a:gd name="adj2" fmla="val 115777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Google Shape;152;p4">
            <a:extLst>
              <a:ext uri="{FF2B5EF4-FFF2-40B4-BE49-F238E27FC236}">
                <a16:creationId xmlns:a16="http://schemas.microsoft.com/office/drawing/2014/main" id="{8B1817B5-274B-69AB-6A97-E68F4E81F9E8}"/>
              </a:ext>
            </a:extLst>
          </p:cNvPr>
          <p:cNvSpPr/>
          <p:nvPr/>
        </p:nvSpPr>
        <p:spPr>
          <a:xfrm>
            <a:off x="591614" y="4726979"/>
            <a:ext cx="40896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1" dirty="0"/>
          </a:p>
        </p:txBody>
      </p:sp>
      <p:sp>
        <p:nvSpPr>
          <p:cNvPr id="62" name="Google Shape;152;p4">
            <a:extLst>
              <a:ext uri="{FF2B5EF4-FFF2-40B4-BE49-F238E27FC236}">
                <a16:creationId xmlns:a16="http://schemas.microsoft.com/office/drawing/2014/main" id="{952678B2-0C07-AAE8-7EAE-D3DBD2248CB2}"/>
              </a:ext>
            </a:extLst>
          </p:cNvPr>
          <p:cNvSpPr/>
          <p:nvPr/>
        </p:nvSpPr>
        <p:spPr>
          <a:xfrm>
            <a:off x="598947" y="5370249"/>
            <a:ext cx="40896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 b="1" dirty="0"/>
          </a:p>
        </p:txBody>
      </p:sp>
      <p:sp>
        <p:nvSpPr>
          <p:cNvPr id="63" name="Google Shape;152;p4">
            <a:extLst>
              <a:ext uri="{FF2B5EF4-FFF2-40B4-BE49-F238E27FC236}">
                <a16:creationId xmlns:a16="http://schemas.microsoft.com/office/drawing/2014/main" id="{187FFC41-3E4E-1964-FF92-28150AD019B7}"/>
              </a:ext>
            </a:extLst>
          </p:cNvPr>
          <p:cNvSpPr/>
          <p:nvPr/>
        </p:nvSpPr>
        <p:spPr>
          <a:xfrm>
            <a:off x="591614" y="6020729"/>
            <a:ext cx="40896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3</a:t>
            </a:r>
            <a:endParaRPr sz="1600" b="1" dirty="0"/>
          </a:p>
        </p:txBody>
      </p:sp>
      <p:sp>
        <p:nvSpPr>
          <p:cNvPr id="128" name="Abrir llave 127">
            <a:extLst>
              <a:ext uri="{FF2B5EF4-FFF2-40B4-BE49-F238E27FC236}">
                <a16:creationId xmlns:a16="http://schemas.microsoft.com/office/drawing/2014/main" id="{C7373E2B-CA43-7C4A-38B8-57DC2844228A}"/>
              </a:ext>
            </a:extLst>
          </p:cNvPr>
          <p:cNvSpPr/>
          <p:nvPr/>
        </p:nvSpPr>
        <p:spPr>
          <a:xfrm>
            <a:off x="7567579" y="3870793"/>
            <a:ext cx="453055" cy="2573537"/>
          </a:xfrm>
          <a:prstGeom prst="lef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129" name="Google Shape;152;p4">
            <a:extLst>
              <a:ext uri="{FF2B5EF4-FFF2-40B4-BE49-F238E27FC236}">
                <a16:creationId xmlns:a16="http://schemas.microsoft.com/office/drawing/2014/main" id="{89CEB621-A218-E476-5734-5993FC66F895}"/>
              </a:ext>
            </a:extLst>
          </p:cNvPr>
          <p:cNvSpPr/>
          <p:nvPr/>
        </p:nvSpPr>
        <p:spPr>
          <a:xfrm>
            <a:off x="5438886" y="4827536"/>
            <a:ext cx="22203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latin typeface="Avenir Next LT Pro Light" panose="020B0304020202020204" pitchFamily="34" charset="77"/>
                <a:cs typeface="Calibri"/>
                <a:sym typeface="Calibri"/>
              </a:rPr>
              <a:t>Lo que dirás en el juicio oral al tribunal</a:t>
            </a:r>
            <a:endParaRPr sz="1200" dirty="0">
              <a:latin typeface="Avenir Next LT Pro Light" panose="020B0304020202020204" pitchFamily="34" charset="77"/>
            </a:endParaRPr>
          </a:p>
        </p:txBody>
      </p:sp>
      <p:sp>
        <p:nvSpPr>
          <p:cNvPr id="134" name="Google Shape;384;g2714df36a69_0_0">
            <a:extLst>
              <a:ext uri="{FF2B5EF4-FFF2-40B4-BE49-F238E27FC236}">
                <a16:creationId xmlns:a16="http://schemas.microsoft.com/office/drawing/2014/main" id="{2F51DA2E-CEF9-193B-2D2C-D54D15CA7D33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6817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ángulo redondeado 138">
            <a:extLst>
              <a:ext uri="{FF2B5EF4-FFF2-40B4-BE49-F238E27FC236}">
                <a16:creationId xmlns:a16="http://schemas.microsoft.com/office/drawing/2014/main" id="{B179C72C-AB84-3AB2-07C3-20C86650AD12}"/>
              </a:ext>
            </a:extLst>
          </p:cNvPr>
          <p:cNvSpPr/>
          <p:nvPr/>
        </p:nvSpPr>
        <p:spPr>
          <a:xfrm>
            <a:off x="6270689" y="4206791"/>
            <a:ext cx="2624845" cy="64633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latin typeface="Avenir Next LT Pro Light" panose="020B0304020202020204" pitchFamily="34" charset="77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3032885" y="221834"/>
            <a:ext cx="5509540" cy="6463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6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3.El cierre</a:t>
            </a:r>
            <a:endParaRPr sz="36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30" name="Rectángulo redondeado 29">
            <a:extLst>
              <a:ext uri="{FF2B5EF4-FFF2-40B4-BE49-F238E27FC236}">
                <a16:creationId xmlns:a16="http://schemas.microsoft.com/office/drawing/2014/main" id="{CDAD4E98-3730-0089-F9ED-25EE17C675FB}"/>
              </a:ext>
            </a:extLst>
          </p:cNvPr>
          <p:cNvSpPr/>
          <p:nvPr/>
        </p:nvSpPr>
        <p:spPr>
          <a:xfrm>
            <a:off x="4701805" y="2170330"/>
            <a:ext cx="2171700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b="1" dirty="0">
              <a:latin typeface="Avenir Next LT Pro Light" panose="020B0304020202020204" pitchFamily="34" charset="77"/>
            </a:endParaRPr>
          </a:p>
        </p:txBody>
      </p:sp>
      <p:sp>
        <p:nvSpPr>
          <p:cNvPr id="32" name="Google Shape;152;p4">
            <a:extLst>
              <a:ext uri="{FF2B5EF4-FFF2-40B4-BE49-F238E27FC236}">
                <a16:creationId xmlns:a16="http://schemas.microsoft.com/office/drawing/2014/main" id="{49877BA6-34B6-C39E-9C70-63A47544E2A2}"/>
              </a:ext>
            </a:extLst>
          </p:cNvPr>
          <p:cNvSpPr/>
          <p:nvPr/>
        </p:nvSpPr>
        <p:spPr>
          <a:xfrm>
            <a:off x="4701805" y="2287403"/>
            <a:ext cx="2220357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Alegato de apertura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sp>
        <p:nvSpPr>
          <p:cNvPr id="43" name="Google Shape;119;p2">
            <a:extLst>
              <a:ext uri="{FF2B5EF4-FFF2-40B4-BE49-F238E27FC236}">
                <a16:creationId xmlns:a16="http://schemas.microsoft.com/office/drawing/2014/main" id="{776D063D-B829-EC72-A1EF-E2D660289750}"/>
              </a:ext>
            </a:extLst>
          </p:cNvPr>
          <p:cNvSpPr txBox="1"/>
          <p:nvPr/>
        </p:nvSpPr>
        <p:spPr>
          <a:xfrm>
            <a:off x="3657483" y="3303930"/>
            <a:ext cx="1798437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          Inicio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cxnSp>
        <p:nvCxnSpPr>
          <p:cNvPr id="57" name="Conector angular 56">
            <a:extLst>
              <a:ext uri="{FF2B5EF4-FFF2-40B4-BE49-F238E27FC236}">
                <a16:creationId xmlns:a16="http://schemas.microsoft.com/office/drawing/2014/main" id="{56646805-997D-BAF8-D770-75887FA36629}"/>
              </a:ext>
            </a:extLst>
          </p:cNvPr>
          <p:cNvCxnSpPr>
            <a:cxnSpLocks/>
            <a:stCxn id="30" idx="2"/>
            <a:endCxn id="43" idx="1"/>
          </p:cNvCxnSpPr>
          <p:nvPr/>
        </p:nvCxnSpPr>
        <p:spPr>
          <a:xfrm rot="5400000">
            <a:off x="4340009" y="2025541"/>
            <a:ext cx="765120" cy="2130172"/>
          </a:xfrm>
          <a:prstGeom prst="bentConnector4">
            <a:avLst>
              <a:gd name="adj1" fmla="val 38939"/>
              <a:gd name="adj2" fmla="val 11073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Google Shape;152;p4">
            <a:extLst>
              <a:ext uri="{FF2B5EF4-FFF2-40B4-BE49-F238E27FC236}">
                <a16:creationId xmlns:a16="http://schemas.microsoft.com/office/drawing/2014/main" id="{89CEB621-A218-E476-5734-5993FC66F895}"/>
              </a:ext>
            </a:extLst>
          </p:cNvPr>
          <p:cNvSpPr/>
          <p:nvPr/>
        </p:nvSpPr>
        <p:spPr>
          <a:xfrm>
            <a:off x="2861684" y="1134371"/>
            <a:ext cx="590059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dirty="0">
                <a:latin typeface="Avenir Next LT Pro Light" panose="020B0304020202020204" pitchFamily="34" charset="77"/>
                <a:cs typeface="Calibri"/>
                <a:sym typeface="Calibri"/>
              </a:rPr>
              <a:t>Recapitulando la estructura que todo alegato de apertura debe tener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9" name="Google Shape;119;p2">
            <a:extLst>
              <a:ext uri="{FF2B5EF4-FFF2-40B4-BE49-F238E27FC236}">
                <a16:creationId xmlns:a16="http://schemas.microsoft.com/office/drawing/2014/main" id="{AD82E8AC-4942-4281-972D-5D3716413C57}"/>
              </a:ext>
            </a:extLst>
          </p:cNvPr>
          <p:cNvSpPr txBox="1"/>
          <p:nvPr/>
        </p:nvSpPr>
        <p:spPr>
          <a:xfrm>
            <a:off x="3657483" y="3804943"/>
            <a:ext cx="1798437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          Cuerpo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19;p2">
            <a:extLst>
              <a:ext uri="{FF2B5EF4-FFF2-40B4-BE49-F238E27FC236}">
                <a16:creationId xmlns:a16="http://schemas.microsoft.com/office/drawing/2014/main" id="{CB79F26A-8766-1088-0BD1-B433CC3D9D8E}"/>
              </a:ext>
            </a:extLst>
          </p:cNvPr>
          <p:cNvSpPr txBox="1"/>
          <p:nvPr/>
        </p:nvSpPr>
        <p:spPr>
          <a:xfrm>
            <a:off x="3657483" y="4392722"/>
            <a:ext cx="1798437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ES" sz="1600" b="1" dirty="0">
                <a:solidFill>
                  <a:srgbClr val="000000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          Cierre</a:t>
            </a:r>
            <a:endParaRPr sz="1600" b="1"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cxnSp>
        <p:nvCxnSpPr>
          <p:cNvPr id="11" name="Conector angular 10">
            <a:extLst>
              <a:ext uri="{FF2B5EF4-FFF2-40B4-BE49-F238E27FC236}">
                <a16:creationId xmlns:a16="http://schemas.microsoft.com/office/drawing/2014/main" id="{23DB0DCF-F828-C360-8748-380891DFD695}"/>
              </a:ext>
            </a:extLst>
          </p:cNvPr>
          <p:cNvCxnSpPr>
            <a:cxnSpLocks/>
            <a:stCxn id="30" idx="2"/>
            <a:endCxn id="9" idx="1"/>
          </p:cNvCxnSpPr>
          <p:nvPr/>
        </p:nvCxnSpPr>
        <p:spPr>
          <a:xfrm rot="5400000">
            <a:off x="4089503" y="2276047"/>
            <a:ext cx="1266133" cy="2130172"/>
          </a:xfrm>
          <a:prstGeom prst="bentConnector4">
            <a:avLst>
              <a:gd name="adj1" fmla="val 23455"/>
              <a:gd name="adj2" fmla="val 11073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angular 16">
            <a:extLst>
              <a:ext uri="{FF2B5EF4-FFF2-40B4-BE49-F238E27FC236}">
                <a16:creationId xmlns:a16="http://schemas.microsoft.com/office/drawing/2014/main" id="{CD213F5B-0F89-05E6-B8E3-490014AF6979}"/>
              </a:ext>
            </a:extLst>
          </p:cNvPr>
          <p:cNvCxnSpPr>
            <a:cxnSpLocks/>
            <a:stCxn id="30" idx="2"/>
            <a:endCxn id="10" idx="1"/>
          </p:cNvCxnSpPr>
          <p:nvPr/>
        </p:nvCxnSpPr>
        <p:spPr>
          <a:xfrm rot="5400000">
            <a:off x="3795613" y="2569937"/>
            <a:ext cx="1853912" cy="2130172"/>
          </a:xfrm>
          <a:prstGeom prst="bentConnector4">
            <a:avLst>
              <a:gd name="adj1" fmla="val 15841"/>
              <a:gd name="adj2" fmla="val 110732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echa derecha 22">
            <a:extLst>
              <a:ext uri="{FF2B5EF4-FFF2-40B4-BE49-F238E27FC236}">
                <a16:creationId xmlns:a16="http://schemas.microsoft.com/office/drawing/2014/main" id="{CDDF59CF-7405-AFD6-641D-7AFD15B843DD}"/>
              </a:ext>
            </a:extLst>
          </p:cNvPr>
          <p:cNvSpPr/>
          <p:nvPr/>
        </p:nvSpPr>
        <p:spPr>
          <a:xfrm>
            <a:off x="5618035" y="4337359"/>
            <a:ext cx="503050" cy="39635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24" name="Google Shape;152;p4">
            <a:extLst>
              <a:ext uri="{FF2B5EF4-FFF2-40B4-BE49-F238E27FC236}">
                <a16:creationId xmlns:a16="http://schemas.microsoft.com/office/drawing/2014/main" id="{63B420C8-5188-87B7-415D-72D14835454D}"/>
              </a:ext>
            </a:extLst>
          </p:cNvPr>
          <p:cNvSpPr/>
          <p:nvPr/>
        </p:nvSpPr>
        <p:spPr>
          <a:xfrm>
            <a:off x="6126777" y="4260914"/>
            <a:ext cx="151284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Tema de inicio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sp>
        <p:nvSpPr>
          <p:cNvPr id="25" name="Más 24">
            <a:extLst>
              <a:ext uri="{FF2B5EF4-FFF2-40B4-BE49-F238E27FC236}">
                <a16:creationId xmlns:a16="http://schemas.microsoft.com/office/drawing/2014/main" id="{86A6AF65-FE0F-C016-6D36-CFDCF978E1D7}"/>
              </a:ext>
            </a:extLst>
          </p:cNvPr>
          <p:cNvSpPr/>
          <p:nvPr/>
        </p:nvSpPr>
        <p:spPr>
          <a:xfrm>
            <a:off x="7348152" y="4226205"/>
            <a:ext cx="582930" cy="602090"/>
          </a:xfrm>
          <a:prstGeom prst="mathPlus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27" name="Google Shape;152;p4">
            <a:extLst>
              <a:ext uri="{FF2B5EF4-FFF2-40B4-BE49-F238E27FC236}">
                <a16:creationId xmlns:a16="http://schemas.microsoft.com/office/drawing/2014/main" id="{FA0A0A55-A56E-7C22-220D-C2A8E6DA098D}"/>
              </a:ext>
            </a:extLst>
          </p:cNvPr>
          <p:cNvSpPr/>
          <p:nvPr/>
        </p:nvSpPr>
        <p:spPr>
          <a:xfrm>
            <a:off x="7877163" y="4348415"/>
            <a:ext cx="976117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Petición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sp>
        <p:nvSpPr>
          <p:cNvPr id="28" name="Google Shape;152;p4">
            <a:extLst>
              <a:ext uri="{FF2B5EF4-FFF2-40B4-BE49-F238E27FC236}">
                <a16:creationId xmlns:a16="http://schemas.microsoft.com/office/drawing/2014/main" id="{426DEC0D-1163-31B5-EBA3-8A825D1B73FF}"/>
              </a:ext>
            </a:extLst>
          </p:cNvPr>
          <p:cNvSpPr/>
          <p:nvPr/>
        </p:nvSpPr>
        <p:spPr>
          <a:xfrm>
            <a:off x="9652719" y="3937809"/>
            <a:ext cx="137869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dirty="0">
                <a:latin typeface="Avenir Next LT Pro Light" panose="020B0304020202020204" pitchFamily="34" charset="77"/>
                <a:cs typeface="Calibri"/>
                <a:sym typeface="Calibri"/>
              </a:rPr>
              <a:t>Absolución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sp>
        <p:nvSpPr>
          <p:cNvPr id="31" name="Google Shape;152;p4">
            <a:extLst>
              <a:ext uri="{FF2B5EF4-FFF2-40B4-BE49-F238E27FC236}">
                <a16:creationId xmlns:a16="http://schemas.microsoft.com/office/drawing/2014/main" id="{8BEF0FE0-E5B5-75D2-5D86-8548CEF4E305}"/>
              </a:ext>
            </a:extLst>
          </p:cNvPr>
          <p:cNvSpPr/>
          <p:nvPr/>
        </p:nvSpPr>
        <p:spPr>
          <a:xfrm>
            <a:off x="9652718" y="4881259"/>
            <a:ext cx="1261465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Condena</a:t>
            </a:r>
            <a:endParaRPr sz="1200" b="1" dirty="0">
              <a:latin typeface="Avenir Next LT Pro Light" panose="020B0304020202020204" pitchFamily="34" charset="77"/>
            </a:endParaRPr>
          </a:p>
        </p:txBody>
      </p:sp>
      <p:cxnSp>
        <p:nvCxnSpPr>
          <p:cNvPr id="36" name="Conector angular 35">
            <a:extLst>
              <a:ext uri="{FF2B5EF4-FFF2-40B4-BE49-F238E27FC236}">
                <a16:creationId xmlns:a16="http://schemas.microsoft.com/office/drawing/2014/main" id="{C167D3BA-257D-0DBE-941D-8F709623312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8853280" y="4107066"/>
            <a:ext cx="799439" cy="410606"/>
          </a:xfrm>
          <a:prstGeom prst="bentConnector3">
            <a:avLst>
              <a:gd name="adj1" fmla="val 50000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r 53">
            <a:extLst>
              <a:ext uri="{FF2B5EF4-FFF2-40B4-BE49-F238E27FC236}">
                <a16:creationId xmlns:a16="http://schemas.microsoft.com/office/drawing/2014/main" id="{B2E9FAC5-7456-A198-9131-EB171E65DEAB}"/>
              </a:ext>
            </a:extLst>
          </p:cNvPr>
          <p:cNvCxnSpPr>
            <a:cxnSpLocks/>
            <a:stCxn id="27" idx="3"/>
            <a:endCxn id="31" idx="1"/>
          </p:cNvCxnSpPr>
          <p:nvPr/>
        </p:nvCxnSpPr>
        <p:spPr>
          <a:xfrm>
            <a:off x="8853280" y="4517672"/>
            <a:ext cx="799438" cy="532844"/>
          </a:xfrm>
          <a:prstGeom prst="bentConnector3">
            <a:avLst>
              <a:gd name="adj1" fmla="val 50000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ángulo redondeado 147">
            <a:extLst>
              <a:ext uri="{FF2B5EF4-FFF2-40B4-BE49-F238E27FC236}">
                <a16:creationId xmlns:a16="http://schemas.microsoft.com/office/drawing/2014/main" id="{D50ECCC7-AA73-8594-C87A-3DC20821B88F}"/>
              </a:ext>
            </a:extLst>
          </p:cNvPr>
          <p:cNvSpPr/>
          <p:nvPr/>
        </p:nvSpPr>
        <p:spPr>
          <a:xfrm>
            <a:off x="993984" y="5618468"/>
            <a:ext cx="10553410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Saber empezar y</a:t>
            </a:r>
            <a:r>
              <a:rPr lang="es-PE" sz="1600" b="1" dirty="0">
                <a:solidFill>
                  <a:schemeClr val="tx1"/>
                </a:solidFill>
                <a:latin typeface="Avenir Next LT Pro Light" panose="020B0304020202020204" pitchFamily="34" charset="77"/>
              </a:rPr>
              <a:t> </a:t>
            </a:r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saber cerrar refrescan la invitación al tribunal de pensar y razonar en la historia que</a:t>
            </a:r>
            <a:r>
              <a:rPr lang="es-PE" sz="1600" b="1" dirty="0">
                <a:solidFill>
                  <a:schemeClr val="tx1"/>
                </a:solidFill>
                <a:latin typeface="Avenir Next LT Pro Light" panose="020B0304020202020204" pitchFamily="34" charset="77"/>
              </a:rPr>
              <a:t> e</a:t>
            </a:r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stás presentando.</a:t>
            </a:r>
          </a:p>
        </p:txBody>
      </p:sp>
      <p:sp>
        <p:nvSpPr>
          <p:cNvPr id="158" name="Google Shape;384;g2714df36a69_0_0">
            <a:extLst>
              <a:ext uri="{FF2B5EF4-FFF2-40B4-BE49-F238E27FC236}">
                <a16:creationId xmlns:a16="http://schemas.microsoft.com/office/drawing/2014/main" id="{8CE77D58-AB69-CE45-533D-457DE98AB5C8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397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0" y="160993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DISEÑO</a:t>
            </a:r>
            <a:endParaRPr lang="es-ES" sz="32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143;p4">
            <a:extLst>
              <a:ext uri="{FF2B5EF4-FFF2-40B4-BE49-F238E27FC236}">
                <a16:creationId xmlns:a16="http://schemas.microsoft.com/office/drawing/2014/main" id="{0FC23D5C-BF9F-7DEF-1E5B-83B70B390A8F}"/>
              </a:ext>
            </a:extLst>
          </p:cNvPr>
          <p:cNvSpPr txBox="1"/>
          <p:nvPr/>
        </p:nvSpPr>
        <p:spPr>
          <a:xfrm>
            <a:off x="1345576" y="2633693"/>
            <a:ext cx="2643569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Preparación anticipada</a:t>
            </a:r>
            <a:endParaRPr lang="es-PE" sz="1600" dirty="0">
              <a:latin typeface="Avenir Next LT Pro Light" panose="020B0304020202020204" pitchFamily="34" charset="77"/>
            </a:endParaRPr>
          </a:p>
        </p:txBody>
      </p:sp>
      <p:sp>
        <p:nvSpPr>
          <p:cNvPr id="53" name="Google Shape;143;p4">
            <a:extLst>
              <a:ext uri="{FF2B5EF4-FFF2-40B4-BE49-F238E27FC236}">
                <a16:creationId xmlns:a16="http://schemas.microsoft.com/office/drawing/2014/main" id="{97B4E379-3807-B6CB-2C50-7FE00DC66F97}"/>
              </a:ext>
            </a:extLst>
          </p:cNvPr>
          <p:cNvSpPr txBox="1"/>
          <p:nvPr/>
        </p:nvSpPr>
        <p:spPr>
          <a:xfrm>
            <a:off x="6576329" y="4852668"/>
            <a:ext cx="5020196" cy="13233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El inicio y cierre toman forma conforme diseñas el cuerpo de tu alegato.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sz="1600" dirty="0">
                <a:latin typeface="Avenir Next LT Pro Light" panose="020B0304020202020204" pitchFamily="34" charset="77"/>
                <a:cs typeface="Calibri"/>
                <a:sym typeface="Calibri"/>
              </a:rPr>
              <a:t>No descartes nada, puedes volver al cuerpo de tu alegato a agregar nuevas frases o ideas pertinentes.</a:t>
            </a:r>
            <a:endParaRPr sz="1600" dirty="0">
              <a:latin typeface="Avenir Next LT Pro Light" panose="020B0304020202020204" pitchFamily="34" charset="77"/>
            </a:endParaRPr>
          </a:p>
        </p:txBody>
      </p:sp>
      <p:sp>
        <p:nvSpPr>
          <p:cNvPr id="19" name="Flecha abajo 18">
            <a:extLst>
              <a:ext uri="{FF2B5EF4-FFF2-40B4-BE49-F238E27FC236}">
                <a16:creationId xmlns:a16="http://schemas.microsoft.com/office/drawing/2014/main" id="{F0FAE6E2-A785-D6AC-154A-F93A4F5EB04A}"/>
              </a:ext>
            </a:extLst>
          </p:cNvPr>
          <p:cNvSpPr/>
          <p:nvPr/>
        </p:nvSpPr>
        <p:spPr>
          <a:xfrm>
            <a:off x="9086427" y="3965944"/>
            <a:ext cx="445770" cy="57997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20" name="Google Shape;143;p4">
            <a:extLst>
              <a:ext uri="{FF2B5EF4-FFF2-40B4-BE49-F238E27FC236}">
                <a16:creationId xmlns:a16="http://schemas.microsoft.com/office/drawing/2014/main" id="{4FE9DEF8-7D28-5FC4-79F3-9A7EB43E4877}"/>
              </a:ext>
            </a:extLst>
          </p:cNvPr>
          <p:cNvSpPr txBox="1"/>
          <p:nvPr/>
        </p:nvSpPr>
        <p:spPr>
          <a:xfrm>
            <a:off x="1345576" y="3289368"/>
            <a:ext cx="2643569" cy="3385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El tiempo es oro</a:t>
            </a:r>
            <a:endParaRPr lang="es-PE" sz="1600" dirty="0">
              <a:latin typeface="Avenir Next LT Pro Light" panose="020B0304020202020204" pitchFamily="34" charset="77"/>
            </a:endParaRPr>
          </a:p>
        </p:txBody>
      </p:sp>
      <p:sp>
        <p:nvSpPr>
          <p:cNvPr id="21" name="Google Shape;143;p4">
            <a:extLst>
              <a:ext uri="{FF2B5EF4-FFF2-40B4-BE49-F238E27FC236}">
                <a16:creationId xmlns:a16="http://schemas.microsoft.com/office/drawing/2014/main" id="{10F89A34-150E-AC05-E918-A67187ECC6DA}"/>
              </a:ext>
            </a:extLst>
          </p:cNvPr>
          <p:cNvSpPr txBox="1"/>
          <p:nvPr/>
        </p:nvSpPr>
        <p:spPr>
          <a:xfrm>
            <a:off x="1345576" y="3948216"/>
            <a:ext cx="2643569" cy="8309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dirty="0">
                <a:latin typeface="Avenir Next LT Pro Light" panose="020B0304020202020204" pitchFamily="34" charset="77"/>
                <a:cs typeface="Calibri"/>
                <a:sym typeface="Calibri"/>
              </a:rPr>
              <a:t>Conocer los tres pilares fundamentales de tu teoría</a:t>
            </a:r>
            <a:endParaRPr lang="es-PE" sz="1600" dirty="0">
              <a:latin typeface="Avenir Next LT Pro Light" panose="020B0304020202020204" pitchFamily="34" charset="77"/>
            </a:endParaRPr>
          </a:p>
        </p:txBody>
      </p:sp>
      <p:sp>
        <p:nvSpPr>
          <p:cNvPr id="22" name="Cerrar llave 21">
            <a:extLst>
              <a:ext uri="{FF2B5EF4-FFF2-40B4-BE49-F238E27FC236}">
                <a16:creationId xmlns:a16="http://schemas.microsoft.com/office/drawing/2014/main" id="{7DFF729C-A884-4C94-C2C8-F2D5F5363584}"/>
              </a:ext>
            </a:extLst>
          </p:cNvPr>
          <p:cNvSpPr/>
          <p:nvPr/>
        </p:nvSpPr>
        <p:spPr>
          <a:xfrm rot="5400000">
            <a:off x="2335662" y="3879502"/>
            <a:ext cx="464763" cy="2440007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latin typeface="Avenir Next LT Pro Light" panose="020B0304020202020204" pitchFamily="34" charset="77"/>
            </a:endParaRPr>
          </a:p>
        </p:txBody>
      </p:sp>
      <p:sp>
        <p:nvSpPr>
          <p:cNvPr id="25" name="Rectángulo redondeado 24">
            <a:extLst>
              <a:ext uri="{FF2B5EF4-FFF2-40B4-BE49-F238E27FC236}">
                <a16:creationId xmlns:a16="http://schemas.microsoft.com/office/drawing/2014/main" id="{692A9112-2EB9-DA62-053F-70B906705C2E}"/>
              </a:ext>
            </a:extLst>
          </p:cNvPr>
          <p:cNvSpPr/>
          <p:nvPr/>
        </p:nvSpPr>
        <p:spPr>
          <a:xfrm>
            <a:off x="705074" y="5364007"/>
            <a:ext cx="3725940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>
                <a:solidFill>
                  <a:schemeClr val="tx1"/>
                </a:solidFill>
                <a:latin typeface="Avenir Next LT Pro Light" panose="020B0304020202020204" pitchFamily="34" charset="77"/>
              </a:rPr>
              <a:t>¡</a:t>
            </a:r>
            <a:r>
              <a:rPr lang="es-PE" sz="16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La procrastinación es tu mayor enemiga!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7166C22-7DDD-F0B3-2222-0F36C477DDEB}"/>
              </a:ext>
            </a:extLst>
          </p:cNvPr>
          <p:cNvGraphicFramePr/>
          <p:nvPr/>
        </p:nvGraphicFramePr>
        <p:xfrm>
          <a:off x="7136602" y="1545045"/>
          <a:ext cx="3725940" cy="316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CC774607-4AE2-87F8-41B5-7A53D00FB1BD}"/>
              </a:ext>
            </a:extLst>
          </p:cNvPr>
          <p:cNvCxnSpPr>
            <a:stCxn id="51" idx="2"/>
            <a:endCxn id="20" idx="0"/>
          </p:cNvCxnSpPr>
          <p:nvPr/>
        </p:nvCxnSpPr>
        <p:spPr>
          <a:xfrm>
            <a:off x="2667361" y="2972207"/>
            <a:ext cx="0" cy="31716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CFF83C3-5F8D-A476-D97E-D9A1A2E6DEA8}"/>
              </a:ext>
            </a:extLst>
          </p:cNvPr>
          <p:cNvCxnSpPr/>
          <p:nvPr/>
        </p:nvCxnSpPr>
        <p:spPr>
          <a:xfrm>
            <a:off x="2667360" y="3627882"/>
            <a:ext cx="0" cy="31716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>
            <a:extLst>
              <a:ext uri="{FF2B5EF4-FFF2-40B4-BE49-F238E27FC236}">
                <a16:creationId xmlns:a16="http://schemas.microsoft.com/office/drawing/2014/main" id="{A8C768DF-DAE6-A0D5-4657-082685492F47}"/>
              </a:ext>
            </a:extLst>
          </p:cNvPr>
          <p:cNvSpPr/>
          <p:nvPr/>
        </p:nvSpPr>
        <p:spPr>
          <a:xfrm>
            <a:off x="1571069" y="1095781"/>
            <a:ext cx="2327224" cy="115429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</a:rPr>
              <a:t>¿Desde cuándo empiezo?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84253D2D-E183-E01B-5F46-03884B93C634}"/>
              </a:ext>
            </a:extLst>
          </p:cNvPr>
          <p:cNvSpPr/>
          <p:nvPr/>
        </p:nvSpPr>
        <p:spPr>
          <a:xfrm>
            <a:off x="7121576" y="1116605"/>
            <a:ext cx="2327224" cy="115429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</a:rPr>
              <a:t>¿Existe un orden?</a:t>
            </a:r>
          </a:p>
        </p:txBody>
      </p:sp>
    </p:spTree>
    <p:extLst>
      <p:ext uri="{BB962C8B-B14F-4D97-AF65-F5344CB8AC3E}">
        <p14:creationId xmlns:p14="http://schemas.microsoft.com/office/powerpoint/2010/main" val="2001030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-13310" y="105991"/>
            <a:ext cx="12192000" cy="5847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RECOMENDACIONES</a:t>
            </a:r>
            <a:endParaRPr lang="es-ES" sz="32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Rectángulo redondeado 24">
            <a:extLst>
              <a:ext uri="{FF2B5EF4-FFF2-40B4-BE49-F238E27FC236}">
                <a16:creationId xmlns:a16="http://schemas.microsoft.com/office/drawing/2014/main" id="{692A9112-2EB9-DA62-053F-70B906705C2E}"/>
              </a:ext>
            </a:extLst>
          </p:cNvPr>
          <p:cNvSpPr/>
          <p:nvPr/>
        </p:nvSpPr>
        <p:spPr>
          <a:xfrm>
            <a:off x="2988479" y="1049381"/>
            <a:ext cx="5898647" cy="69666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No existe un modelo único y perfecto; se perfecciona progresivamente</a:t>
            </a:r>
          </a:p>
        </p:txBody>
      </p:sp>
      <p:sp>
        <p:nvSpPr>
          <p:cNvPr id="9" name="Google Shape;359;p12">
            <a:extLst>
              <a:ext uri="{FF2B5EF4-FFF2-40B4-BE49-F238E27FC236}">
                <a16:creationId xmlns:a16="http://schemas.microsoft.com/office/drawing/2014/main" id="{F72C27AB-8152-44D2-D744-607A267F2C4C}"/>
              </a:ext>
            </a:extLst>
          </p:cNvPr>
          <p:cNvSpPr txBox="1"/>
          <p:nvPr/>
        </p:nvSpPr>
        <p:spPr>
          <a:xfrm>
            <a:off x="217850" y="3225189"/>
            <a:ext cx="853314" cy="40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arlow Condensed SemiBold"/>
              <a:buNone/>
            </a:pPr>
            <a:r>
              <a:rPr lang="es-PE" sz="3000" dirty="0">
                <a:solidFill>
                  <a:schemeClr val="lt1"/>
                </a:solidFill>
                <a:latin typeface="Avenir Next LT Pro Light" panose="020B0304020202020204" pitchFamily="34" charset="77"/>
                <a:ea typeface="Barlow Condensed SemiBold"/>
                <a:cs typeface="Barlow Condensed SemiBold"/>
                <a:sym typeface="Barlow Condensed SemiBold"/>
              </a:rPr>
              <a:t>02</a:t>
            </a:r>
            <a:endParaRPr sz="3000" dirty="0">
              <a:solidFill>
                <a:schemeClr val="lt1"/>
              </a:solidFill>
              <a:latin typeface="Avenir Next LT Pro Light" panose="020B0304020202020204" pitchFamily="34" charset="77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15" name="Google Shape;359;p12">
            <a:extLst>
              <a:ext uri="{FF2B5EF4-FFF2-40B4-BE49-F238E27FC236}">
                <a16:creationId xmlns:a16="http://schemas.microsoft.com/office/drawing/2014/main" id="{9FB49848-249C-C894-4CCD-57D9BFCF21CC}"/>
              </a:ext>
            </a:extLst>
          </p:cNvPr>
          <p:cNvSpPr txBox="1"/>
          <p:nvPr/>
        </p:nvSpPr>
        <p:spPr>
          <a:xfrm>
            <a:off x="230822" y="4220211"/>
            <a:ext cx="853314" cy="40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arlow Condensed SemiBold"/>
              <a:buNone/>
            </a:pPr>
            <a:r>
              <a:rPr lang="es-PE" sz="3000" dirty="0">
                <a:solidFill>
                  <a:schemeClr val="lt1"/>
                </a:solidFill>
                <a:latin typeface="Avenir Next LT Pro Light" panose="020B0304020202020204" pitchFamily="34" charset="77"/>
                <a:ea typeface="Barlow Condensed SemiBold"/>
                <a:cs typeface="Barlow Condensed SemiBold"/>
                <a:sym typeface="Barlow Condensed SemiBold"/>
              </a:rPr>
              <a:t>03</a:t>
            </a:r>
            <a:endParaRPr sz="3000" dirty="0">
              <a:solidFill>
                <a:schemeClr val="lt1"/>
              </a:solidFill>
              <a:latin typeface="Avenir Next LT Pro Light" panose="020B0304020202020204" pitchFamily="34" charset="77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17" name="Google Shape;359;p12">
            <a:extLst>
              <a:ext uri="{FF2B5EF4-FFF2-40B4-BE49-F238E27FC236}">
                <a16:creationId xmlns:a16="http://schemas.microsoft.com/office/drawing/2014/main" id="{49F0DAC6-251D-AC3B-0854-A481EEC89E5F}"/>
              </a:ext>
            </a:extLst>
          </p:cNvPr>
          <p:cNvSpPr txBox="1"/>
          <p:nvPr/>
        </p:nvSpPr>
        <p:spPr>
          <a:xfrm>
            <a:off x="177242" y="5283325"/>
            <a:ext cx="853314" cy="40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arlow Condensed SemiBold"/>
              <a:buNone/>
            </a:pPr>
            <a:r>
              <a:rPr lang="es-PE" sz="3000" dirty="0">
                <a:solidFill>
                  <a:schemeClr val="lt1"/>
                </a:solidFill>
                <a:latin typeface="Avenir Next LT Pro Light" panose="020B0304020202020204" pitchFamily="34" charset="77"/>
                <a:ea typeface="Barlow Condensed SemiBold"/>
                <a:cs typeface="Barlow Condensed SemiBold"/>
                <a:sym typeface="Barlow Condensed SemiBold"/>
              </a:rPr>
              <a:t>04</a:t>
            </a:r>
            <a:endParaRPr sz="3000" dirty="0">
              <a:solidFill>
                <a:schemeClr val="lt1"/>
              </a:solidFill>
              <a:latin typeface="Avenir Next LT Pro Light" panose="020B0304020202020204" pitchFamily="34" charset="77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35" name="Google Shape;359;p12">
            <a:extLst>
              <a:ext uri="{FF2B5EF4-FFF2-40B4-BE49-F238E27FC236}">
                <a16:creationId xmlns:a16="http://schemas.microsoft.com/office/drawing/2014/main" id="{7F98406D-C088-3B67-F607-8F47C673CA40}"/>
              </a:ext>
            </a:extLst>
          </p:cNvPr>
          <p:cNvSpPr txBox="1"/>
          <p:nvPr/>
        </p:nvSpPr>
        <p:spPr>
          <a:xfrm>
            <a:off x="8460469" y="2281402"/>
            <a:ext cx="853314" cy="40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Barlow Condensed SemiBold"/>
              <a:buNone/>
            </a:pPr>
            <a:r>
              <a:rPr lang="es-PE" sz="3000" dirty="0">
                <a:solidFill>
                  <a:schemeClr val="lt1"/>
                </a:solidFill>
                <a:latin typeface="Avenir Next LT Pro Light" panose="020B0304020202020204" pitchFamily="34" charset="77"/>
                <a:ea typeface="Barlow Condensed SemiBold"/>
                <a:cs typeface="Barlow Condensed SemiBold"/>
                <a:sym typeface="Barlow Condensed SemiBold"/>
              </a:rPr>
              <a:t>09</a:t>
            </a:r>
            <a:endParaRPr sz="3000" dirty="0">
              <a:solidFill>
                <a:schemeClr val="lt1"/>
              </a:solidFill>
              <a:latin typeface="Avenir Next LT Pro Light" panose="020B0304020202020204" pitchFamily="34" charset="77"/>
              <a:ea typeface="Barlow Condensed SemiBold"/>
              <a:cs typeface="Barlow Condensed SemiBold"/>
              <a:sym typeface="Barlow Condensed SemiBold"/>
            </a:endParaRPr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0B5A664C-4AC4-64C4-7471-400F3AA79B2F}"/>
              </a:ext>
            </a:extLst>
          </p:cNvPr>
          <p:cNvGraphicFramePr/>
          <p:nvPr/>
        </p:nvGraphicFramePr>
        <p:xfrm>
          <a:off x="502052" y="1884203"/>
          <a:ext cx="4969438" cy="4672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3F8FCA93-8395-C05D-58B1-C00C3F882241}"/>
              </a:ext>
            </a:extLst>
          </p:cNvPr>
          <p:cNvGraphicFramePr/>
          <p:nvPr/>
        </p:nvGraphicFramePr>
        <p:xfrm>
          <a:off x="5796300" y="2276804"/>
          <a:ext cx="6082690" cy="376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6288A4FE-3B9E-8DA0-2B0C-168DA55B8754}"/>
              </a:ext>
            </a:extLst>
          </p:cNvPr>
          <p:cNvSpPr txBox="1"/>
          <p:nvPr/>
        </p:nvSpPr>
        <p:spPr>
          <a:xfrm>
            <a:off x="809100" y="2171630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1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AAFAB25-9487-4F6D-2791-C61BC4832EF4}"/>
              </a:ext>
            </a:extLst>
          </p:cNvPr>
          <p:cNvSpPr txBox="1"/>
          <p:nvPr/>
        </p:nvSpPr>
        <p:spPr>
          <a:xfrm>
            <a:off x="1239580" y="3075105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2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D9463CC-DE4C-4B0E-82B2-AFB1D6177801}"/>
              </a:ext>
            </a:extLst>
          </p:cNvPr>
          <p:cNvSpPr txBox="1"/>
          <p:nvPr/>
        </p:nvSpPr>
        <p:spPr>
          <a:xfrm>
            <a:off x="1355366" y="3926229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3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80985DA-F7B1-086F-39BF-6EF44EEDFC62}"/>
              </a:ext>
            </a:extLst>
          </p:cNvPr>
          <p:cNvSpPr txBox="1"/>
          <p:nvPr/>
        </p:nvSpPr>
        <p:spPr>
          <a:xfrm>
            <a:off x="1234246" y="4813839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4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97BC0BB4-0D0B-C6E8-B1FE-BCEBCD771681}"/>
              </a:ext>
            </a:extLst>
          </p:cNvPr>
          <p:cNvSpPr txBox="1"/>
          <p:nvPr/>
        </p:nvSpPr>
        <p:spPr>
          <a:xfrm>
            <a:off x="809100" y="5690946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5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708B0-7E2D-5C19-5890-193B2EDAB7AD}"/>
              </a:ext>
            </a:extLst>
          </p:cNvPr>
          <p:cNvSpPr txBox="1"/>
          <p:nvPr/>
        </p:nvSpPr>
        <p:spPr>
          <a:xfrm>
            <a:off x="6066670" y="2551885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6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3EC093D-2C31-E1FA-9FB8-4ABF4FE9D6E4}"/>
              </a:ext>
            </a:extLst>
          </p:cNvPr>
          <p:cNvSpPr txBox="1"/>
          <p:nvPr/>
        </p:nvSpPr>
        <p:spPr>
          <a:xfrm>
            <a:off x="6409685" y="3459053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7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E8A42EA-BBBD-A92E-851D-F47AF958DB3E}"/>
              </a:ext>
            </a:extLst>
          </p:cNvPr>
          <p:cNvSpPr txBox="1"/>
          <p:nvPr/>
        </p:nvSpPr>
        <p:spPr>
          <a:xfrm>
            <a:off x="6409685" y="4366222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8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8053198-8C8B-7CFC-E954-261564DDC4D1}"/>
              </a:ext>
            </a:extLst>
          </p:cNvPr>
          <p:cNvSpPr txBox="1"/>
          <p:nvPr/>
        </p:nvSpPr>
        <p:spPr>
          <a:xfrm>
            <a:off x="6082535" y="5225525"/>
            <a:ext cx="442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36565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0" y="272759"/>
            <a:ext cx="12192000" cy="53773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2800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LO QUE DEBES EV</a:t>
            </a:r>
            <a:r>
              <a:rPr lang="es-ES" sz="2800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ITAR</a:t>
            </a:r>
            <a:endParaRPr lang="es-ES" sz="28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B9B90BA9-3337-D038-AA9A-188D117CB7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2967078"/>
              </p:ext>
            </p:extLst>
          </p:nvPr>
        </p:nvGraphicFramePr>
        <p:xfrm>
          <a:off x="-1" y="1028700"/>
          <a:ext cx="12191999" cy="5659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4271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-1" y="84230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COMUNICACIÓN: EL MENSAJE Y EL MENSAJERO</a:t>
            </a:r>
            <a:endParaRPr lang="es-ES" sz="32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25" name="Rectángulo redondeado 24">
            <a:extLst>
              <a:ext uri="{FF2B5EF4-FFF2-40B4-BE49-F238E27FC236}">
                <a16:creationId xmlns:a16="http://schemas.microsoft.com/office/drawing/2014/main" id="{692A9112-2EB9-DA62-053F-70B906705C2E}"/>
              </a:ext>
            </a:extLst>
          </p:cNvPr>
          <p:cNvSpPr/>
          <p:nvPr/>
        </p:nvSpPr>
        <p:spPr>
          <a:xfrm>
            <a:off x="3094239" y="941323"/>
            <a:ext cx="2852314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  <a:latin typeface="Avenir Next LT Pro Light" panose="020B0304020202020204" pitchFamily="34" charset="77"/>
              </a:rPr>
              <a:t>La comunicación</a:t>
            </a:r>
            <a:endParaRPr lang="es-PE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057C1863-EBA3-69D0-B7FA-0716BCA75318}"/>
              </a:ext>
            </a:extLst>
          </p:cNvPr>
          <p:cNvSpPr/>
          <p:nvPr/>
        </p:nvSpPr>
        <p:spPr>
          <a:xfrm>
            <a:off x="3094239" y="2039805"/>
            <a:ext cx="2852314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Debes saber comunicar</a:t>
            </a:r>
          </a:p>
        </p:txBody>
      </p:sp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93FC48CB-4A2F-54B4-755C-ACFB4C6B539F}"/>
              </a:ext>
            </a:extLst>
          </p:cNvPr>
          <p:cNvSpPr/>
          <p:nvPr/>
        </p:nvSpPr>
        <p:spPr>
          <a:xfrm>
            <a:off x="6848586" y="1568082"/>
            <a:ext cx="1713123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Mensajero</a:t>
            </a:r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EB767D4-67B8-4F6F-11CC-5962D3A88E0A}"/>
              </a:ext>
            </a:extLst>
          </p:cNvPr>
          <p:cNvSpPr/>
          <p:nvPr/>
        </p:nvSpPr>
        <p:spPr>
          <a:xfrm>
            <a:off x="6827662" y="2514350"/>
            <a:ext cx="1713123" cy="53773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Mensaje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7663C3A-51B8-C94E-4D05-EA2FF12E6E14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5946553" y="1836951"/>
            <a:ext cx="902033" cy="47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40D8F73-71CB-46F6-1FA8-E155D79AB7AF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5946553" y="2308674"/>
            <a:ext cx="881109" cy="474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88E07710-8332-8E21-CEE0-238FF2E5DD34}"/>
              </a:ext>
            </a:extLst>
          </p:cNvPr>
          <p:cNvCxnSpPr>
            <a:stCxn id="25" idx="2"/>
            <a:endCxn id="5" idx="0"/>
          </p:cNvCxnSpPr>
          <p:nvPr/>
        </p:nvCxnSpPr>
        <p:spPr>
          <a:xfrm>
            <a:off x="4520396" y="1479060"/>
            <a:ext cx="0" cy="560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echa izquierda y derecha 42">
            <a:extLst>
              <a:ext uri="{FF2B5EF4-FFF2-40B4-BE49-F238E27FC236}">
                <a16:creationId xmlns:a16="http://schemas.microsoft.com/office/drawing/2014/main" id="{8CFAD329-A5D3-3694-74DA-B19DE970A6A1}"/>
              </a:ext>
            </a:extLst>
          </p:cNvPr>
          <p:cNvSpPr/>
          <p:nvPr/>
        </p:nvSpPr>
        <p:spPr>
          <a:xfrm>
            <a:off x="357564" y="3087216"/>
            <a:ext cx="11476871" cy="807244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sz="2800" dirty="0">
                <a:solidFill>
                  <a:schemeClr val="bg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Consejos</a:t>
            </a:r>
            <a:endParaRPr lang="es-PE" sz="20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4" name="Flecha abajo 43">
            <a:extLst>
              <a:ext uri="{FF2B5EF4-FFF2-40B4-BE49-F238E27FC236}">
                <a16:creationId xmlns:a16="http://schemas.microsoft.com/office/drawing/2014/main" id="{08C41B51-7948-D98F-7609-C482160D3F4C}"/>
              </a:ext>
            </a:extLst>
          </p:cNvPr>
          <p:cNvSpPr/>
          <p:nvPr/>
        </p:nvSpPr>
        <p:spPr>
          <a:xfrm>
            <a:off x="1607223" y="3695421"/>
            <a:ext cx="617220" cy="7429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46" name="Flecha abajo 45">
            <a:extLst>
              <a:ext uri="{FF2B5EF4-FFF2-40B4-BE49-F238E27FC236}">
                <a16:creationId xmlns:a16="http://schemas.microsoft.com/office/drawing/2014/main" id="{2C288860-05B3-30C5-0118-4294500A7426}"/>
              </a:ext>
            </a:extLst>
          </p:cNvPr>
          <p:cNvSpPr/>
          <p:nvPr/>
        </p:nvSpPr>
        <p:spPr>
          <a:xfrm>
            <a:off x="3687997" y="3679367"/>
            <a:ext cx="617220" cy="7429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51" name="Flecha abajo 50">
            <a:extLst>
              <a:ext uri="{FF2B5EF4-FFF2-40B4-BE49-F238E27FC236}">
                <a16:creationId xmlns:a16="http://schemas.microsoft.com/office/drawing/2014/main" id="{F2AD5F0F-325E-2211-E2FA-6843F7E25F4C}"/>
              </a:ext>
            </a:extLst>
          </p:cNvPr>
          <p:cNvSpPr/>
          <p:nvPr/>
        </p:nvSpPr>
        <p:spPr>
          <a:xfrm>
            <a:off x="5808620" y="3679367"/>
            <a:ext cx="617220" cy="7429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52" name="Flecha abajo 51">
            <a:extLst>
              <a:ext uri="{FF2B5EF4-FFF2-40B4-BE49-F238E27FC236}">
                <a16:creationId xmlns:a16="http://schemas.microsoft.com/office/drawing/2014/main" id="{7B7F9A39-9094-15C1-30EA-04180BC15F65}"/>
              </a:ext>
            </a:extLst>
          </p:cNvPr>
          <p:cNvSpPr/>
          <p:nvPr/>
        </p:nvSpPr>
        <p:spPr>
          <a:xfrm>
            <a:off x="8087884" y="3695421"/>
            <a:ext cx="617220" cy="7429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53" name="Flecha abajo 52">
            <a:extLst>
              <a:ext uri="{FF2B5EF4-FFF2-40B4-BE49-F238E27FC236}">
                <a16:creationId xmlns:a16="http://schemas.microsoft.com/office/drawing/2014/main" id="{F20E2130-10A6-A575-F421-C27F5913DDC3}"/>
              </a:ext>
            </a:extLst>
          </p:cNvPr>
          <p:cNvSpPr/>
          <p:nvPr/>
        </p:nvSpPr>
        <p:spPr>
          <a:xfrm>
            <a:off x="10208507" y="3696159"/>
            <a:ext cx="617220" cy="7429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000">
              <a:latin typeface="Avenir Next LT Pro Light" panose="020B0304020202020204" pitchFamily="34" charset="77"/>
            </a:endParaRPr>
          </a:p>
        </p:txBody>
      </p:sp>
      <p:sp>
        <p:nvSpPr>
          <p:cNvPr id="54" name="Google Shape;119;p2">
            <a:extLst>
              <a:ext uri="{FF2B5EF4-FFF2-40B4-BE49-F238E27FC236}">
                <a16:creationId xmlns:a16="http://schemas.microsoft.com/office/drawing/2014/main" id="{68616116-A722-1B14-58EA-852A66C8AA95}"/>
              </a:ext>
            </a:extLst>
          </p:cNvPr>
          <p:cNvSpPr txBox="1"/>
          <p:nvPr/>
        </p:nvSpPr>
        <p:spPr>
          <a:xfrm>
            <a:off x="1109272" y="4452549"/>
            <a:ext cx="1451599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No leas todo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55" name="Google Shape;119;p2">
            <a:extLst>
              <a:ext uri="{FF2B5EF4-FFF2-40B4-BE49-F238E27FC236}">
                <a16:creationId xmlns:a16="http://schemas.microsoft.com/office/drawing/2014/main" id="{8BA49F42-E78F-C228-0F82-4F0E70D44F7D}"/>
              </a:ext>
            </a:extLst>
          </p:cNvPr>
          <p:cNvSpPr txBox="1"/>
          <p:nvPr/>
        </p:nvSpPr>
        <p:spPr>
          <a:xfrm>
            <a:off x="3049415" y="4462619"/>
            <a:ext cx="2042685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Cuida tu lenguaje corporal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56" name="Google Shape;119;p2">
            <a:extLst>
              <a:ext uri="{FF2B5EF4-FFF2-40B4-BE49-F238E27FC236}">
                <a16:creationId xmlns:a16="http://schemas.microsoft.com/office/drawing/2014/main" id="{0DFF54AD-C457-F21D-C2AB-1C8E5FEDBD0F}"/>
              </a:ext>
            </a:extLst>
          </p:cNvPr>
          <p:cNvSpPr txBox="1"/>
          <p:nvPr/>
        </p:nvSpPr>
        <p:spPr>
          <a:xfrm>
            <a:off x="5606729" y="4439120"/>
            <a:ext cx="1451599" cy="6462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Evita las muletillas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57" name="Google Shape;119;p2">
            <a:extLst>
              <a:ext uri="{FF2B5EF4-FFF2-40B4-BE49-F238E27FC236}">
                <a16:creationId xmlns:a16="http://schemas.microsoft.com/office/drawing/2014/main" id="{BF612230-93DF-FC6F-3A84-A3B0847D0285}"/>
              </a:ext>
            </a:extLst>
          </p:cNvPr>
          <p:cNvSpPr txBox="1"/>
          <p:nvPr/>
        </p:nvSpPr>
        <p:spPr>
          <a:xfrm>
            <a:off x="7692090" y="4447210"/>
            <a:ext cx="1451599" cy="12002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La importancia de las pausas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58" name="Google Shape;119;p2">
            <a:extLst>
              <a:ext uri="{FF2B5EF4-FFF2-40B4-BE49-F238E27FC236}">
                <a16:creationId xmlns:a16="http://schemas.microsoft.com/office/drawing/2014/main" id="{2F5DF4B1-97D6-DFF4-92C4-B438769D2A2A}"/>
              </a:ext>
            </a:extLst>
          </p:cNvPr>
          <p:cNvSpPr txBox="1"/>
          <p:nvPr/>
        </p:nvSpPr>
        <p:spPr>
          <a:xfrm>
            <a:off x="9917096" y="4462619"/>
            <a:ext cx="1451599" cy="9232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El poder de la persuasión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60" name="Google Shape;152;p4">
            <a:extLst>
              <a:ext uri="{FF2B5EF4-FFF2-40B4-BE49-F238E27FC236}">
                <a16:creationId xmlns:a16="http://schemas.microsoft.com/office/drawing/2014/main" id="{8361B936-69D9-1831-8035-52ED832FF51C}"/>
              </a:ext>
            </a:extLst>
          </p:cNvPr>
          <p:cNvSpPr/>
          <p:nvPr/>
        </p:nvSpPr>
        <p:spPr>
          <a:xfrm>
            <a:off x="711931" y="4438371"/>
            <a:ext cx="408967" cy="4616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1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61" name="Google Shape;152;p4">
            <a:extLst>
              <a:ext uri="{FF2B5EF4-FFF2-40B4-BE49-F238E27FC236}">
                <a16:creationId xmlns:a16="http://schemas.microsoft.com/office/drawing/2014/main" id="{934C0749-C9DB-A83B-DF28-D638FA374A51}"/>
              </a:ext>
            </a:extLst>
          </p:cNvPr>
          <p:cNvSpPr/>
          <p:nvPr/>
        </p:nvSpPr>
        <p:spPr>
          <a:xfrm>
            <a:off x="2697532" y="4462619"/>
            <a:ext cx="408967" cy="4616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2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62" name="Google Shape;152;p4">
            <a:extLst>
              <a:ext uri="{FF2B5EF4-FFF2-40B4-BE49-F238E27FC236}">
                <a16:creationId xmlns:a16="http://schemas.microsoft.com/office/drawing/2014/main" id="{4902DD7B-94EB-C8DE-968A-F27EBD70DFB7}"/>
              </a:ext>
            </a:extLst>
          </p:cNvPr>
          <p:cNvSpPr/>
          <p:nvPr/>
        </p:nvSpPr>
        <p:spPr>
          <a:xfrm>
            <a:off x="5208161" y="4454730"/>
            <a:ext cx="408967" cy="4616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3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63" name="Google Shape;152;p4">
            <a:extLst>
              <a:ext uri="{FF2B5EF4-FFF2-40B4-BE49-F238E27FC236}">
                <a16:creationId xmlns:a16="http://schemas.microsoft.com/office/drawing/2014/main" id="{6081CDCF-AEE3-7A82-1A79-6107B1A46806}"/>
              </a:ext>
            </a:extLst>
          </p:cNvPr>
          <p:cNvSpPr/>
          <p:nvPr/>
        </p:nvSpPr>
        <p:spPr>
          <a:xfrm>
            <a:off x="7283123" y="4446474"/>
            <a:ext cx="408967" cy="4616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4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64" name="Google Shape;152;p4">
            <a:extLst>
              <a:ext uri="{FF2B5EF4-FFF2-40B4-BE49-F238E27FC236}">
                <a16:creationId xmlns:a16="http://schemas.microsoft.com/office/drawing/2014/main" id="{69B87A53-ED31-89A0-54DA-01D75BE37AC4}"/>
              </a:ext>
            </a:extLst>
          </p:cNvPr>
          <p:cNvSpPr/>
          <p:nvPr/>
        </p:nvSpPr>
        <p:spPr>
          <a:xfrm>
            <a:off x="9627611" y="4462618"/>
            <a:ext cx="339275" cy="4616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4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5</a:t>
            </a:r>
            <a:endParaRPr dirty="0">
              <a:latin typeface="Avenir Next LT Pro Light" panose="020B0304020202020204" pitchFamily="34" charset="77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369D6AC-67B8-8C6D-4D77-F118AC4F469A}"/>
              </a:ext>
            </a:extLst>
          </p:cNvPr>
          <p:cNvSpPr txBox="1"/>
          <p:nvPr/>
        </p:nvSpPr>
        <p:spPr>
          <a:xfrm>
            <a:off x="1752030" y="6181617"/>
            <a:ext cx="7756311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20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La forma adecuada de oralizar</a:t>
            </a:r>
          </a:p>
        </p:txBody>
      </p:sp>
      <p:sp>
        <p:nvSpPr>
          <p:cNvPr id="42" name="Abrir llave 41">
            <a:extLst>
              <a:ext uri="{FF2B5EF4-FFF2-40B4-BE49-F238E27FC236}">
                <a16:creationId xmlns:a16="http://schemas.microsoft.com/office/drawing/2014/main" id="{725BAE05-FAF2-45BF-7457-64670712B927}"/>
              </a:ext>
            </a:extLst>
          </p:cNvPr>
          <p:cNvSpPr/>
          <p:nvPr/>
        </p:nvSpPr>
        <p:spPr>
          <a:xfrm rot="16200000">
            <a:off x="5694919" y="281542"/>
            <a:ext cx="336419" cy="11011133"/>
          </a:xfrm>
          <a:prstGeom prst="leftBrac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175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82" t="7597" r="640"/>
          <a:stretch/>
        </p:blipFill>
        <p:spPr>
          <a:xfrm>
            <a:off x="9640456" y="4281054"/>
            <a:ext cx="1570871" cy="2301795"/>
          </a:xfrm>
          <a:prstGeom prst="rect">
            <a:avLst/>
          </a:prstGeom>
        </p:spPr>
      </p:pic>
      <p:pic>
        <p:nvPicPr>
          <p:cNvPr id="8" name="Imagen 7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0"/>
            <a:ext cx="2432050" cy="1795461"/>
          </a:xfrm>
          <a:prstGeom prst="rect">
            <a:avLst/>
          </a:prstGeom>
        </p:spPr>
      </p:pic>
      <p:pic>
        <p:nvPicPr>
          <p:cNvPr id="9" name="Imagen 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5981700"/>
            <a:ext cx="3771900" cy="87630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48BBE49-55C5-0296-98DD-D0EACD8142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9759950" y="0"/>
            <a:ext cx="2432050" cy="17954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D3EBBC6-B3F1-6400-079E-19C8F90DBBFA}"/>
              </a:ext>
            </a:extLst>
          </p:cNvPr>
          <p:cNvSpPr txBox="1"/>
          <p:nvPr/>
        </p:nvSpPr>
        <p:spPr>
          <a:xfrm>
            <a:off x="2368937" y="2061523"/>
            <a:ext cx="753743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4000" b="0" i="0" u="none" strike="noStrike" kern="1200" cap="none" spc="6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Alegatos de apertura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6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Colegio de Abogados de San Martín </a:t>
            </a:r>
            <a:endParaRPr kumimoji="0" lang="es-PE" sz="4000" b="0" i="0" u="none" strike="noStrike" kern="1200" cap="none" spc="6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6D0577D-A2C7-6611-4911-AC6BC78CE00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312182" y="4049942"/>
            <a:ext cx="56509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>
            <a:extLst>
              <a:ext uri="{FF2B5EF4-FFF2-40B4-BE49-F238E27FC236}">
                <a16:creationId xmlns:a16="http://schemas.microsoft.com/office/drawing/2014/main" id="{5E217D74-6772-0B42-4A2C-D0A28CF7DC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485" t="59453" r="27519" b="26181"/>
          <a:stretch/>
        </p:blipFill>
        <p:spPr>
          <a:xfrm>
            <a:off x="3734637" y="4316005"/>
            <a:ext cx="4722726" cy="95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12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adroTexto 22">
            <a:extLst>
              <a:ext uri="{FF2B5EF4-FFF2-40B4-BE49-F238E27FC236}">
                <a16:creationId xmlns:a16="http://schemas.microsoft.com/office/drawing/2014/main" id="{6A020EBD-7EBE-AE9E-E41F-2282185F3FD3}"/>
              </a:ext>
            </a:extLst>
          </p:cNvPr>
          <p:cNvSpPr txBox="1"/>
          <p:nvPr/>
        </p:nvSpPr>
        <p:spPr>
          <a:xfrm>
            <a:off x="7313214" y="2160510"/>
            <a:ext cx="453117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_tradnl" sz="16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Juez penal o el Juez presidente del colegiado dirigirán el juicio y ordenará los actos necesarios para su desarrollo.  Le corresponde garantizar el ejercicio pleno de la acusación y de la defensa de las partes. </a:t>
            </a:r>
            <a:r>
              <a:rPr lang="es-ES_tradnl" sz="1600" b="1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Está facultado para impedir que las alegaciones se desvíen hacia aspectos impertinentes o inadmisibles</a:t>
            </a:r>
            <a:r>
              <a:rPr lang="es-ES_tradnl" sz="1600" dirty="0">
                <a:effectLst/>
                <a:latin typeface="Avenir Next LT Pro" panose="020B05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sin coartar el razonable ejercicio de la acusación y de la defensa. También lo está para limitar el uso de la palabra a las partes y a sus abogados, fijando límites igualitarios para todos ellos, de acuerdo a la naturaleza y complejidad del caso, o para interrumpir a quien hace uso manifiestamente abusivo de su facultad” </a:t>
            </a:r>
            <a:endParaRPr lang="es-PE" sz="1400" dirty="0">
              <a:solidFill>
                <a:schemeClr val="tx1"/>
              </a:solidFill>
              <a:effectLst/>
              <a:latin typeface="Avenir Next LT Pro" panose="020B0504020202020204" pitchFamily="34" charset="0"/>
            </a:endParaRPr>
          </a:p>
        </p:txBody>
      </p:sp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-1" y="84230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	ROL DE CONTROL Y PODER DE DIRECCIÓN DEL JUEZ</a:t>
            </a: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448800" y="6476616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06A60D7-D521-71DE-AC0F-F055F9B55A57}"/>
              </a:ext>
            </a:extLst>
          </p:cNvPr>
          <p:cNvSpPr txBox="1"/>
          <p:nvPr/>
        </p:nvSpPr>
        <p:spPr>
          <a:xfrm>
            <a:off x="460329" y="3826222"/>
            <a:ext cx="11629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Con respecto al FISCAL: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B433980-4A7C-75C5-70B0-5DAA5C08928E}"/>
              </a:ext>
            </a:extLst>
          </p:cNvPr>
          <p:cNvSpPr txBox="1"/>
          <p:nvPr/>
        </p:nvSpPr>
        <p:spPr>
          <a:xfrm>
            <a:off x="1717102" y="3244723"/>
            <a:ext cx="52761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Avenir Next LT Pro Light" panose="020B0304020202020204" pitchFamily="34" charset="77"/>
              </a:rPr>
              <a:t>R</a:t>
            </a:r>
            <a:r>
              <a:rPr lang="es-ES" sz="16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esguardará que se conduzca debidamente respetando el marco de imputación, no puede ser uno distinto al que superó el filtro de la etapa intermedia.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No puede alegar hechos distintos a los que son materia de la imputación</a:t>
            </a:r>
            <a:endParaRPr lang="es-PE" sz="1600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BA42840-6E62-15A1-EE93-A04EC87D31A5}"/>
              </a:ext>
            </a:extLst>
          </p:cNvPr>
          <p:cNvSpPr txBox="1"/>
          <p:nvPr/>
        </p:nvSpPr>
        <p:spPr>
          <a:xfrm>
            <a:off x="1717102" y="4790130"/>
            <a:ext cx="45311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Avenir Next LT Pro Light" panose="020B0304020202020204" pitchFamily="34" charset="77"/>
              </a:rPr>
              <a:t>Responder a lo que se encuentra plasmado en el auto de enjuiciamiento</a:t>
            </a:r>
            <a:endParaRPr lang="es-PE" sz="1600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  <p:sp>
        <p:nvSpPr>
          <p:cNvPr id="21" name="Google Shape;119;p2">
            <a:extLst>
              <a:ext uri="{FF2B5EF4-FFF2-40B4-BE49-F238E27FC236}">
                <a16:creationId xmlns:a16="http://schemas.microsoft.com/office/drawing/2014/main" id="{5623DB22-05BE-ABA7-8C4D-09EB21929878}"/>
              </a:ext>
            </a:extLst>
          </p:cNvPr>
          <p:cNvSpPr txBox="1"/>
          <p:nvPr/>
        </p:nvSpPr>
        <p:spPr>
          <a:xfrm>
            <a:off x="7337448" y="1652331"/>
            <a:ext cx="4506943" cy="3385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s-PE" sz="1600" dirty="0">
                <a:solidFill>
                  <a:schemeClr val="bg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Art. 363 del CPP</a:t>
            </a:r>
            <a:endParaRPr sz="1600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26" name="Rectángulo redondeado 5">
            <a:extLst>
              <a:ext uri="{FF2B5EF4-FFF2-40B4-BE49-F238E27FC236}">
                <a16:creationId xmlns:a16="http://schemas.microsoft.com/office/drawing/2014/main" id="{B1AD0F85-0AFB-D6BB-1168-A49FC8F50421}"/>
              </a:ext>
            </a:extLst>
          </p:cNvPr>
          <p:cNvSpPr/>
          <p:nvPr/>
        </p:nvSpPr>
        <p:spPr>
          <a:xfrm>
            <a:off x="994627" y="5586425"/>
            <a:ext cx="5998643" cy="92858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latin typeface="Avenir Next LT Pro Light" panose="020B03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podrá permitirse que se alegue hechos distintos a los que son materia de la imputación. Aquí la defensa será quien deba advertir el desborde del marco acusatorio. </a:t>
            </a:r>
            <a:endParaRPr lang="es-PE" sz="1400" dirty="0">
              <a:solidFill>
                <a:schemeClr val="tx1"/>
              </a:solidFill>
              <a:effectLst/>
              <a:latin typeface="Avenir Next LT Pro Light" panose="020B0304020202020204" pitchFamily="34" charset="0"/>
            </a:endParaRPr>
          </a:p>
        </p:txBody>
      </p:sp>
      <p:sp>
        <p:nvSpPr>
          <p:cNvPr id="31" name="Abrir llave 30">
            <a:extLst>
              <a:ext uri="{FF2B5EF4-FFF2-40B4-BE49-F238E27FC236}">
                <a16:creationId xmlns:a16="http://schemas.microsoft.com/office/drawing/2014/main" id="{D9C0964B-3DA2-9FF6-F219-7C7658E9DDA0}"/>
              </a:ext>
            </a:extLst>
          </p:cNvPr>
          <p:cNvSpPr/>
          <p:nvPr/>
        </p:nvSpPr>
        <p:spPr>
          <a:xfrm>
            <a:off x="1498349" y="3176629"/>
            <a:ext cx="155493" cy="213018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D8B94E6-DD38-DE78-793C-4E9BD922B750}"/>
              </a:ext>
            </a:extLst>
          </p:cNvPr>
          <p:cNvSpPr txBox="1"/>
          <p:nvPr/>
        </p:nvSpPr>
        <p:spPr>
          <a:xfrm>
            <a:off x="413159" y="1579703"/>
            <a:ext cx="11629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Actuación del JUEZ:</a:t>
            </a:r>
          </a:p>
        </p:txBody>
      </p:sp>
      <p:sp>
        <p:nvSpPr>
          <p:cNvPr id="4" name="Abrir llave 3">
            <a:extLst>
              <a:ext uri="{FF2B5EF4-FFF2-40B4-BE49-F238E27FC236}">
                <a16:creationId xmlns:a16="http://schemas.microsoft.com/office/drawing/2014/main" id="{774B2B4A-7EC2-57D6-3173-38A84442A982}"/>
              </a:ext>
            </a:extLst>
          </p:cNvPr>
          <p:cNvSpPr/>
          <p:nvPr/>
        </p:nvSpPr>
        <p:spPr>
          <a:xfrm>
            <a:off x="1502370" y="1119026"/>
            <a:ext cx="181958" cy="159920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461FC7-5572-EF3B-40B4-07E958B3DB61}"/>
              </a:ext>
            </a:extLst>
          </p:cNvPr>
          <p:cNvSpPr txBox="1"/>
          <p:nvPr/>
        </p:nvSpPr>
        <p:spPr>
          <a:xfrm>
            <a:off x="1729864" y="1243939"/>
            <a:ext cx="527616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Avenir Next LT Pro Light" panose="020B0304020202020204" pitchFamily="34" charset="77"/>
              </a:rPr>
              <a:t>Su rol tiene como finalidad preservar el principio de igualdad procesal, debiendo allanar todos los obstáculos que dificulten su vigencia.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Cautelará y control</a:t>
            </a:r>
            <a:r>
              <a:rPr lang="es-ES" sz="1600" dirty="0">
                <a:latin typeface="Avenir Next LT Pro Light" panose="020B0304020202020204" pitchFamily="34" charset="77"/>
              </a:rPr>
              <a:t>ará que estos sean correctos y debidos, sin quebrar los derechos fundamentales. </a:t>
            </a:r>
            <a:endParaRPr lang="es-PE" sz="1600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0014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-1" y="84230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	ROL DE CONTROL Y PODER DE DIRECCIÓN DEL JUEZ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BA42840-6E62-15A1-EE93-A04EC87D31A5}"/>
              </a:ext>
            </a:extLst>
          </p:cNvPr>
          <p:cNvSpPr txBox="1"/>
          <p:nvPr/>
        </p:nvSpPr>
        <p:spPr>
          <a:xfrm>
            <a:off x="5540008" y="1133344"/>
            <a:ext cx="5280392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Avenir Next LT Pro Light" panose="020B0304020202020204" pitchFamily="34" charset="77"/>
              </a:rPr>
              <a:t>El que el fiscal hubiera alcanzado la certeza respecto a su pretensión acusatoria no lo habilita a quebrar la regla de trato de inocencia que le asiste al imputado.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>
              <a:latin typeface="Avenir Next LT Pro Light" panose="020B0304020202020204" pitchFamily="34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Avenir Next LT Pro Light" panose="020B0304020202020204" pitchFamily="34" charset="77"/>
              </a:rPr>
              <a:t>La certeza fiscal tiene relación con el nivel de convicción al que puede haber llegado respecto a la responsabilidad penal del autor o participe y de sus circunstancias personales, pero no quiebra, menos anula la presunción de inocencia.</a:t>
            </a:r>
            <a:r>
              <a:rPr lang="es-ES_tradnl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[Casación 760-2016/La Libertad]</a:t>
            </a:r>
            <a:endParaRPr lang="es-ES" sz="1600" dirty="0">
              <a:latin typeface="Avenir Next LT Pro Light" panose="020B0304020202020204" pitchFamily="34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>
              <a:latin typeface="Avenir Next LT Pro Light" panose="020B0304020202020204" pitchFamily="34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En caso se trate de la víctima, a ella, también se le deberá resguardar su derecho a la dignidad.</a:t>
            </a:r>
            <a:endParaRPr lang="es-PE" sz="1600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  <p:sp>
        <p:nvSpPr>
          <p:cNvPr id="26" name="Rectángulo redondeado 5">
            <a:extLst>
              <a:ext uri="{FF2B5EF4-FFF2-40B4-BE49-F238E27FC236}">
                <a16:creationId xmlns:a16="http://schemas.microsoft.com/office/drawing/2014/main" id="{B1AD0F85-0AFB-D6BB-1168-A49FC8F50421}"/>
              </a:ext>
            </a:extLst>
          </p:cNvPr>
          <p:cNvSpPr/>
          <p:nvPr/>
        </p:nvSpPr>
        <p:spPr>
          <a:xfrm>
            <a:off x="625493" y="1599611"/>
            <a:ext cx="4172639" cy="218990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latin typeface="Avenir Next LT Pro Light" panose="020B03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Cua</a:t>
            </a:r>
            <a:r>
              <a:rPr lang="es-ES" sz="1600" dirty="0">
                <a:solidFill>
                  <a:schemeClr val="tx1"/>
                </a:solidFill>
                <a:effectLst/>
                <a:latin typeface="Avenir Next LT Pro Light" panose="020B03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ndo los alegatos reproduzcan expresiones agraviantes respecto de alguna de las partes o se refieran a aspectos que puedan estigmatizar a las personas, es resguardo de la presunción de inocencia como regla de trato.</a:t>
            </a:r>
            <a:endParaRPr lang="es-PE" sz="1400" dirty="0">
              <a:solidFill>
                <a:schemeClr val="tx1"/>
              </a:solidFill>
              <a:effectLst/>
              <a:latin typeface="Avenir Next LT Pro Light" panose="020B03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A225032-04B8-FD2E-AE1D-B0B5F7223100}"/>
              </a:ext>
            </a:extLst>
          </p:cNvPr>
          <p:cNvSpPr txBox="1"/>
          <p:nvPr/>
        </p:nvSpPr>
        <p:spPr>
          <a:xfrm>
            <a:off x="1302544" y="5471426"/>
            <a:ext cx="951785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Avenir Next LT Pro Light" panose="020B0304020202020204" pitchFamily="34" charset="77"/>
              </a:rPr>
              <a:t>Ambas partes litigantes pueden cuestionar estos aspectos no a través de una objeción, pues esta está referida a cuestionar la formulación de una pregunta, sino </a:t>
            </a:r>
            <a:r>
              <a:rPr lang="es-ES" sz="1600" b="1" dirty="0">
                <a:latin typeface="Avenir Next LT Pro Light" panose="020B0304020202020204" pitchFamily="34" charset="77"/>
              </a:rPr>
              <a:t>generando una incidencia o petición de exhortación de correcto desempeño ante el juez</a:t>
            </a:r>
            <a:r>
              <a:rPr lang="es-ES" sz="1600" dirty="0">
                <a:latin typeface="Avenir Next LT Pro Light" panose="020B0304020202020204" pitchFamily="34" charset="77"/>
              </a:rPr>
              <a:t>.</a:t>
            </a:r>
            <a:endParaRPr lang="es-PE" sz="1600" dirty="0">
              <a:solidFill>
                <a:schemeClr val="tx1"/>
              </a:solidFill>
              <a:effectLst/>
              <a:latin typeface="Avenir Next LT Pro Light" panose="020B0304020202020204" pitchFamily="34" charset="77"/>
            </a:endParaRP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55249111-9DE5-D3AD-9F5C-0B13C85F6AB1}"/>
              </a:ext>
            </a:extLst>
          </p:cNvPr>
          <p:cNvSpPr/>
          <p:nvPr/>
        </p:nvSpPr>
        <p:spPr>
          <a:xfrm>
            <a:off x="5119368" y="1214047"/>
            <a:ext cx="99404" cy="329320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4ACDF53-097B-3FD6-050D-55D639D1000F}"/>
              </a:ext>
            </a:extLst>
          </p:cNvPr>
          <p:cNvSpPr txBox="1"/>
          <p:nvPr/>
        </p:nvSpPr>
        <p:spPr>
          <a:xfrm>
            <a:off x="3671999" y="4989226"/>
            <a:ext cx="52803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PE" sz="1600" b="1" dirty="0">
                <a:latin typeface="Avenir Next LT Pro Light" panose="020B0304020202020204" pitchFamily="34" charset="77"/>
              </a:rPr>
              <a:t>¿Se puede objetar un alegato de apertura</a:t>
            </a:r>
            <a:r>
              <a:rPr lang="es-PE" sz="1600" b="1" dirty="0">
                <a:solidFill>
                  <a:schemeClr val="tx1"/>
                </a:solidFill>
                <a:effectLst/>
                <a:latin typeface="Avenir Next LT Pro Light" panose="020B0304020202020204" pitchFamily="34" charset="7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39314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/>
          <p:nvPr/>
        </p:nvSpPr>
        <p:spPr>
          <a:xfrm>
            <a:off x="1012063" y="1441868"/>
            <a:ext cx="2743199" cy="33851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1600" b="1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  <a:sym typeface="Calibri"/>
              </a:rPr>
              <a:t>Oportunidad</a:t>
            </a:r>
            <a:endParaRPr sz="1600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144" name="Google Shape;144;p4"/>
          <p:cNvSpPr txBox="1"/>
          <p:nvPr/>
        </p:nvSpPr>
        <p:spPr>
          <a:xfrm>
            <a:off x="903368" y="2564039"/>
            <a:ext cx="2851894" cy="33851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Conoce los hechos</a:t>
            </a:r>
            <a:endParaRPr lang="es-ES" sz="1600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4270655" y="4403568"/>
            <a:ext cx="7445095" cy="83095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Es mejor entender y comprender bien el relato. Identificar ideas fuerza o palabras claves. Puedes, incluso, explicarle tu relato a una persona totalmente ajena al caso, que no conozcan absolutamente tu tesis de los hechos. </a:t>
            </a:r>
          </a:p>
        </p:txBody>
      </p:sp>
      <p:sp>
        <p:nvSpPr>
          <p:cNvPr id="146" name="Google Shape;146;p4"/>
          <p:cNvSpPr txBox="1"/>
          <p:nvPr/>
        </p:nvSpPr>
        <p:spPr>
          <a:xfrm>
            <a:off x="811366" y="3637720"/>
            <a:ext cx="2943896" cy="33851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Controla tus tiempos</a:t>
            </a:r>
            <a:endParaRPr lang="es-ES" sz="1600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4270654" y="3592528"/>
            <a:ext cx="7445094" cy="33851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1" algn="just"/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No </a:t>
            </a:r>
            <a:r>
              <a:rPr lang="es-ES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seas reiterativo. </a:t>
            </a:r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Un alegato extenso cansa y distrae. </a:t>
            </a:r>
          </a:p>
        </p:txBody>
      </p:sp>
      <p:sp>
        <p:nvSpPr>
          <p:cNvPr id="148" name="Google Shape;148;p4"/>
          <p:cNvSpPr/>
          <p:nvPr/>
        </p:nvSpPr>
        <p:spPr>
          <a:xfrm>
            <a:off x="556656" y="1354775"/>
            <a:ext cx="478800" cy="5127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dirty="0"/>
          </a:p>
        </p:txBody>
      </p:sp>
      <p:sp>
        <p:nvSpPr>
          <p:cNvPr id="149" name="Google Shape;149;p4"/>
          <p:cNvSpPr txBox="1"/>
          <p:nvPr/>
        </p:nvSpPr>
        <p:spPr>
          <a:xfrm>
            <a:off x="4270654" y="1333048"/>
            <a:ext cx="7408858" cy="55395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5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No esperes el último momento. Ya conoces de qué trata el caso, empieza a estructurarlo anticipadamente. Eso te permitirá mejorarlo y estudiarlo con tiempo.</a:t>
            </a:r>
            <a:endParaRPr lang="es-ES"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4"/>
          <p:cNvSpPr/>
          <p:nvPr/>
        </p:nvSpPr>
        <p:spPr>
          <a:xfrm>
            <a:off x="556656" y="2445162"/>
            <a:ext cx="478800" cy="496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/>
          </a:p>
        </p:txBody>
      </p:sp>
      <p:sp>
        <p:nvSpPr>
          <p:cNvPr id="151" name="Google Shape;151;p4"/>
          <p:cNvSpPr/>
          <p:nvPr/>
        </p:nvSpPr>
        <p:spPr>
          <a:xfrm>
            <a:off x="571966" y="3558577"/>
            <a:ext cx="478800" cy="496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dirty="0"/>
          </a:p>
        </p:txBody>
      </p:sp>
      <p:sp>
        <p:nvSpPr>
          <p:cNvPr id="2" name="Google Shape;123;p2">
            <a:extLst>
              <a:ext uri="{FF2B5EF4-FFF2-40B4-BE49-F238E27FC236}">
                <a16:creationId xmlns:a16="http://schemas.microsoft.com/office/drawing/2014/main" id="{C262B1CB-C5FE-6FCA-17D6-914FBC7BB48A}"/>
              </a:ext>
            </a:extLst>
          </p:cNvPr>
          <p:cNvSpPr/>
          <p:nvPr/>
        </p:nvSpPr>
        <p:spPr>
          <a:xfrm>
            <a:off x="0" y="148239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¿CÓMO ME PREPARO?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3" name="Google Shape;146;p4">
            <a:extLst>
              <a:ext uri="{FF2B5EF4-FFF2-40B4-BE49-F238E27FC236}">
                <a16:creationId xmlns:a16="http://schemas.microsoft.com/office/drawing/2014/main" id="{086A66B9-E9EE-C906-44A4-9CCD00B7CBC4}"/>
              </a:ext>
            </a:extLst>
          </p:cNvPr>
          <p:cNvSpPr txBox="1"/>
          <p:nvPr/>
        </p:nvSpPr>
        <p:spPr>
          <a:xfrm>
            <a:off x="903367" y="4690899"/>
            <a:ext cx="2943896" cy="33851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No memorices</a:t>
            </a:r>
            <a:endParaRPr lang="es-ES" sz="1600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4" name="Google Shape;146;p4">
            <a:extLst>
              <a:ext uri="{FF2B5EF4-FFF2-40B4-BE49-F238E27FC236}">
                <a16:creationId xmlns:a16="http://schemas.microsoft.com/office/drawing/2014/main" id="{901B8DEA-BD78-D418-A464-4412C13FBE2B}"/>
              </a:ext>
            </a:extLst>
          </p:cNvPr>
          <p:cNvSpPr txBox="1"/>
          <p:nvPr/>
        </p:nvSpPr>
        <p:spPr>
          <a:xfrm>
            <a:off x="903367" y="5694193"/>
            <a:ext cx="2943896" cy="33851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Ensaya</a:t>
            </a:r>
            <a:endParaRPr lang="es-ES" sz="1600" b="1" dirty="0">
              <a:solidFill>
                <a:schemeClr val="bg1"/>
              </a:solidFill>
              <a:latin typeface="Avenir Next LT Pro Light" panose="020B0304020202020204" pitchFamily="34" charset="77"/>
            </a:endParaRPr>
          </a:p>
        </p:txBody>
      </p:sp>
      <p:sp>
        <p:nvSpPr>
          <p:cNvPr id="7" name="Google Shape;149;p4">
            <a:extLst>
              <a:ext uri="{FF2B5EF4-FFF2-40B4-BE49-F238E27FC236}">
                <a16:creationId xmlns:a16="http://schemas.microsoft.com/office/drawing/2014/main" id="{B54C7FA8-AD28-BB9A-4436-74C0EC179659}"/>
              </a:ext>
            </a:extLst>
          </p:cNvPr>
          <p:cNvSpPr txBox="1"/>
          <p:nvPr/>
        </p:nvSpPr>
        <p:spPr>
          <a:xfrm>
            <a:off x="4270654" y="2553258"/>
            <a:ext cx="7364689" cy="3231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5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Tu credibilidad depende mucho del dominio y preparación que tengas del caso.</a:t>
            </a:r>
            <a:endParaRPr lang="es-ES"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45;p4">
            <a:extLst>
              <a:ext uri="{FF2B5EF4-FFF2-40B4-BE49-F238E27FC236}">
                <a16:creationId xmlns:a16="http://schemas.microsoft.com/office/drawing/2014/main" id="{EEB11AED-AAC1-582E-01E2-BEAA35D6AC3C}"/>
              </a:ext>
            </a:extLst>
          </p:cNvPr>
          <p:cNvSpPr txBox="1"/>
          <p:nvPr/>
        </p:nvSpPr>
        <p:spPr>
          <a:xfrm>
            <a:off x="4270654" y="5493218"/>
            <a:ext cx="7445095" cy="83095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Puedes hacer grabándote en audio y luego escucharte. Mirándote en un espejo para ver tus expresiones. También puedes pedirles a tus amigos que te ayuden, que te escuchen y vean sustentar.</a:t>
            </a:r>
          </a:p>
        </p:txBody>
      </p:sp>
      <p:sp>
        <p:nvSpPr>
          <p:cNvPr id="16" name="Google Shape;151;p4">
            <a:extLst>
              <a:ext uri="{FF2B5EF4-FFF2-40B4-BE49-F238E27FC236}">
                <a16:creationId xmlns:a16="http://schemas.microsoft.com/office/drawing/2014/main" id="{65F4110A-2E5E-6585-FBBA-015113C22DA8}"/>
              </a:ext>
            </a:extLst>
          </p:cNvPr>
          <p:cNvSpPr/>
          <p:nvPr/>
        </p:nvSpPr>
        <p:spPr>
          <a:xfrm>
            <a:off x="571966" y="4601416"/>
            <a:ext cx="478800" cy="496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dirty="0"/>
          </a:p>
        </p:txBody>
      </p:sp>
      <p:sp>
        <p:nvSpPr>
          <p:cNvPr id="17" name="Google Shape;151;p4">
            <a:extLst>
              <a:ext uri="{FF2B5EF4-FFF2-40B4-BE49-F238E27FC236}">
                <a16:creationId xmlns:a16="http://schemas.microsoft.com/office/drawing/2014/main" id="{5C2096BA-9D77-76C9-AA0D-71F573799BBA}"/>
              </a:ext>
            </a:extLst>
          </p:cNvPr>
          <p:cNvSpPr/>
          <p:nvPr/>
        </p:nvSpPr>
        <p:spPr>
          <a:xfrm>
            <a:off x="587312" y="5583940"/>
            <a:ext cx="478800" cy="496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dirty="0"/>
          </a:p>
        </p:txBody>
      </p:sp>
      <p:sp>
        <p:nvSpPr>
          <p:cNvPr id="20" name="Abrir llave 19">
            <a:extLst>
              <a:ext uri="{FF2B5EF4-FFF2-40B4-BE49-F238E27FC236}">
                <a16:creationId xmlns:a16="http://schemas.microsoft.com/office/drawing/2014/main" id="{91B3B3BB-E9DA-6347-29E7-709D55405890}"/>
              </a:ext>
            </a:extLst>
          </p:cNvPr>
          <p:cNvSpPr/>
          <p:nvPr/>
        </p:nvSpPr>
        <p:spPr>
          <a:xfrm>
            <a:off x="3847263" y="1095963"/>
            <a:ext cx="149021" cy="103232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11D002D-C68C-E675-9504-0A7389B5BD26}"/>
              </a:ext>
            </a:extLst>
          </p:cNvPr>
          <p:cNvSpPr/>
          <p:nvPr/>
        </p:nvSpPr>
        <p:spPr>
          <a:xfrm>
            <a:off x="3854812" y="2344271"/>
            <a:ext cx="141541" cy="7933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Abrir llave 21">
            <a:extLst>
              <a:ext uri="{FF2B5EF4-FFF2-40B4-BE49-F238E27FC236}">
                <a16:creationId xmlns:a16="http://schemas.microsoft.com/office/drawing/2014/main" id="{491ED7A3-A9F3-7B9B-8141-261331678C00}"/>
              </a:ext>
            </a:extLst>
          </p:cNvPr>
          <p:cNvSpPr/>
          <p:nvPr/>
        </p:nvSpPr>
        <p:spPr>
          <a:xfrm>
            <a:off x="3893031" y="3423477"/>
            <a:ext cx="141541" cy="7933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18C91674-3D99-5A83-6B38-6F054DB9664D}"/>
              </a:ext>
            </a:extLst>
          </p:cNvPr>
          <p:cNvSpPr/>
          <p:nvPr/>
        </p:nvSpPr>
        <p:spPr>
          <a:xfrm>
            <a:off x="3921773" y="4403568"/>
            <a:ext cx="141541" cy="7933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4" name="Abrir llave 23">
            <a:extLst>
              <a:ext uri="{FF2B5EF4-FFF2-40B4-BE49-F238E27FC236}">
                <a16:creationId xmlns:a16="http://schemas.microsoft.com/office/drawing/2014/main" id="{FCB904EF-A733-AF39-1D7B-D99F2225C1E8}"/>
              </a:ext>
            </a:extLst>
          </p:cNvPr>
          <p:cNvSpPr/>
          <p:nvPr/>
        </p:nvSpPr>
        <p:spPr>
          <a:xfrm>
            <a:off x="3963801" y="5512021"/>
            <a:ext cx="141541" cy="7933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41931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63BF4-168B-E149-BEA3-839E5D5CB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6780" y="2343814"/>
            <a:ext cx="10038439" cy="954184"/>
          </a:xfrm>
        </p:spPr>
        <p:txBody>
          <a:bodyPr>
            <a:normAutofit/>
          </a:bodyPr>
          <a:lstStyle/>
          <a:p>
            <a:r>
              <a:rPr lang="es-PE" sz="4800" cap="none" dirty="0">
                <a:latin typeface="Calibri"/>
                <a:ea typeface="Calibri"/>
                <a:cs typeface="Calibri"/>
              </a:rPr>
              <a:t>MUCHAS GRACIAS</a:t>
            </a:r>
          </a:p>
        </p:txBody>
      </p:sp>
      <p:pic>
        <p:nvPicPr>
          <p:cNvPr id="5" name="Imagen 4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F2C5CB64-7600-1FCB-278F-2E1B4B2F2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09" t="38028" r="22193" b="32789"/>
          <a:stretch/>
        </p:blipFill>
        <p:spPr>
          <a:xfrm>
            <a:off x="6952625" y="3794918"/>
            <a:ext cx="2766131" cy="80210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E200919-0715-EAC2-3CE0-D500A4FD34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0" y="35751"/>
            <a:ext cx="2432050" cy="86943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BD11CC1-19D0-072C-E68D-E6242C5E926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98" r="2388" b="84099"/>
          <a:stretch/>
        </p:blipFill>
        <p:spPr>
          <a:xfrm>
            <a:off x="9759950" y="11361"/>
            <a:ext cx="2432050" cy="86943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AAE2BAF-FDE5-FA88-E3FD-27378BDF9E5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485" t="59453" r="27519" b="26181"/>
          <a:stretch/>
        </p:blipFill>
        <p:spPr>
          <a:xfrm>
            <a:off x="2432050" y="3642835"/>
            <a:ext cx="4722726" cy="95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2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3;p2">
            <a:extLst>
              <a:ext uri="{FF2B5EF4-FFF2-40B4-BE49-F238E27FC236}">
                <a16:creationId xmlns:a16="http://schemas.microsoft.com/office/drawing/2014/main" id="{718A8CC0-5439-36CA-DF0A-8E6A021F02BB}"/>
              </a:ext>
            </a:extLst>
          </p:cNvPr>
          <p:cNvSpPr/>
          <p:nvPr/>
        </p:nvSpPr>
        <p:spPr>
          <a:xfrm>
            <a:off x="0" y="292413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INTRODUCCIÓN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" name="Google Shape;301;p11">
            <a:extLst>
              <a:ext uri="{FF2B5EF4-FFF2-40B4-BE49-F238E27FC236}">
                <a16:creationId xmlns:a16="http://schemas.microsoft.com/office/drawing/2014/main" id="{3865A1FC-CBA8-D0D8-E854-3373874F3451}"/>
              </a:ext>
            </a:extLst>
          </p:cNvPr>
          <p:cNvSpPr txBox="1"/>
          <p:nvPr/>
        </p:nvSpPr>
        <p:spPr>
          <a:xfrm>
            <a:off x="1997221" y="1385069"/>
            <a:ext cx="8197557" cy="2308284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400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El alegato de apertura o de inicio es la primera presentación que le hacemos al tribunal de nuestro caso. En este momento expones, a manera de anuncio, qué es lo que va a suceder en el juicio oral.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4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44">
            <a:extLst>
              <a:ext uri="{FF2B5EF4-FFF2-40B4-BE49-F238E27FC236}">
                <a16:creationId xmlns:a16="http://schemas.microsoft.com/office/drawing/2014/main" id="{D84B7694-E7B1-5340-B8A1-6C7501011FDD}"/>
              </a:ext>
            </a:extLst>
          </p:cNvPr>
          <p:cNvSpPr txBox="1"/>
          <p:nvPr/>
        </p:nvSpPr>
        <p:spPr>
          <a:xfrm>
            <a:off x="721111" y="4395713"/>
            <a:ext cx="11151219" cy="107721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  <a:spcBef>
                <a:spcPts val="855"/>
              </a:spcBef>
              <a:tabLst>
                <a:tab pos="240665" algn="l"/>
              </a:tabLst>
            </a:pPr>
            <a:r>
              <a:rPr lang="es-ES" sz="3200" i="1" dirty="0">
                <a:solidFill>
                  <a:schemeClr val="bg1"/>
                </a:solidFill>
                <a:latin typeface="Aptos Light" panose="020F0502020204030204" pitchFamily="34" charset="0"/>
                <a:cs typeface="Calibri"/>
              </a:rPr>
              <a:t>¿Por qué tu tesis (acusación o defensa) es la que va a resultar vencedora en base a lo que sucederá en el juicio oral? </a:t>
            </a:r>
          </a:p>
        </p:txBody>
      </p:sp>
      <p:sp>
        <p:nvSpPr>
          <p:cNvPr id="15" name="Google Shape;384;g2714df36a69_0_0">
            <a:extLst>
              <a:ext uri="{FF2B5EF4-FFF2-40B4-BE49-F238E27FC236}">
                <a16:creationId xmlns:a16="http://schemas.microsoft.com/office/drawing/2014/main" id="{6C5B9700-26CF-89D5-FB4F-4DD2BD758026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986C15D-2DA0-D5F1-93CA-7F4329C289E5}"/>
              </a:ext>
            </a:extLst>
          </p:cNvPr>
          <p:cNvSpPr txBox="1"/>
          <p:nvPr/>
        </p:nvSpPr>
        <p:spPr>
          <a:xfrm>
            <a:off x="401441" y="6042367"/>
            <a:ext cx="114708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MX" sz="2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hay segundas oportunidades para una primera buena impresión.</a:t>
            </a:r>
            <a:r>
              <a:rPr lang="es-MX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s-PE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/>
        </p:nvSpPr>
        <p:spPr>
          <a:xfrm>
            <a:off x="3143003" y="3441693"/>
            <a:ext cx="862664" cy="6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arlow Condensed SemiBold"/>
              <a:buNone/>
            </a:pPr>
            <a:r>
              <a:rPr lang="es-PE" sz="2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</a:t>
            </a:r>
            <a:endParaRPr sz="20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2" name="Google Shape;123;p2">
            <a:extLst>
              <a:ext uri="{FF2B5EF4-FFF2-40B4-BE49-F238E27FC236}">
                <a16:creationId xmlns:a16="http://schemas.microsoft.com/office/drawing/2014/main" id="{718A8CC0-5439-36CA-DF0A-8E6A021F02BB}"/>
              </a:ext>
            </a:extLst>
          </p:cNvPr>
          <p:cNvSpPr/>
          <p:nvPr/>
        </p:nvSpPr>
        <p:spPr>
          <a:xfrm>
            <a:off x="0" y="292413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DEFINICIÓN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" name="Google Shape;301;p11">
            <a:extLst>
              <a:ext uri="{FF2B5EF4-FFF2-40B4-BE49-F238E27FC236}">
                <a16:creationId xmlns:a16="http://schemas.microsoft.com/office/drawing/2014/main" id="{3865A1FC-CBA8-D0D8-E854-3373874F3451}"/>
              </a:ext>
            </a:extLst>
          </p:cNvPr>
          <p:cNvSpPr txBox="1"/>
          <p:nvPr/>
        </p:nvSpPr>
        <p:spPr>
          <a:xfrm>
            <a:off x="3205454" y="1564041"/>
            <a:ext cx="3486031" cy="707846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1. Es un acto de comunicación oral </a:t>
            </a:r>
            <a:endParaRPr lang="es-ES" sz="20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301;p11">
            <a:extLst>
              <a:ext uri="{FF2B5EF4-FFF2-40B4-BE49-F238E27FC236}">
                <a16:creationId xmlns:a16="http://schemas.microsoft.com/office/drawing/2014/main" id="{7F9EAAA2-820B-D585-E039-8DAA10AC89DC}"/>
              </a:ext>
            </a:extLst>
          </p:cNvPr>
          <p:cNvSpPr txBox="1"/>
          <p:nvPr/>
        </p:nvSpPr>
        <p:spPr>
          <a:xfrm>
            <a:off x="3205454" y="3496934"/>
            <a:ext cx="3486031" cy="101562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rtl="0">
              <a:spcBef>
                <a:spcPts val="0"/>
              </a:spcBef>
              <a:spcAft>
                <a:spcPts val="0"/>
              </a:spcAft>
            </a:pPr>
            <a:r>
              <a:rPr lang="es-MX" sz="20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Arial"/>
                <a:sym typeface="Arial"/>
              </a:rPr>
              <a:t>2. Es el primer acto de exposición del caso ante el tribunal </a:t>
            </a:r>
            <a:endParaRPr lang="es-MX" sz="2000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Arial"/>
              <a:sym typeface="Arial"/>
            </a:endParaRPr>
          </a:p>
        </p:txBody>
      </p:sp>
      <p:sp>
        <p:nvSpPr>
          <p:cNvPr id="3" name="Google Shape;301;p11">
            <a:extLst>
              <a:ext uri="{FF2B5EF4-FFF2-40B4-BE49-F238E27FC236}">
                <a16:creationId xmlns:a16="http://schemas.microsoft.com/office/drawing/2014/main" id="{D1763ED7-4AEB-57AD-3A1C-79FE468B9F0F}"/>
              </a:ext>
            </a:extLst>
          </p:cNvPr>
          <p:cNvSpPr txBox="1"/>
          <p:nvPr/>
        </p:nvSpPr>
        <p:spPr>
          <a:xfrm>
            <a:off x="3105832" y="5519872"/>
            <a:ext cx="3486031" cy="707846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rtl="0">
              <a:spcBef>
                <a:spcPts val="0"/>
              </a:spcBef>
              <a:spcAft>
                <a:spcPts val="0"/>
              </a:spcAft>
            </a:pPr>
            <a:r>
              <a:rPr lang="es-MX" sz="20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Arial"/>
                <a:sym typeface="Arial"/>
              </a:rPr>
              <a:t>3. Se presentan pretensiones de verdad</a:t>
            </a:r>
          </a:p>
        </p:txBody>
      </p:sp>
      <p:sp>
        <p:nvSpPr>
          <p:cNvPr id="5" name="CuadroTexto 44">
            <a:extLst>
              <a:ext uri="{FF2B5EF4-FFF2-40B4-BE49-F238E27FC236}">
                <a16:creationId xmlns:a16="http://schemas.microsoft.com/office/drawing/2014/main" id="{89AD6648-0FDF-112F-5477-C5A933030B40}"/>
              </a:ext>
            </a:extLst>
          </p:cNvPr>
          <p:cNvSpPr txBox="1"/>
          <p:nvPr/>
        </p:nvSpPr>
        <p:spPr>
          <a:xfrm>
            <a:off x="277781" y="3385403"/>
            <a:ext cx="1939184" cy="1015663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  <a:spcBef>
                <a:spcPts val="855"/>
              </a:spcBef>
              <a:tabLst>
                <a:tab pos="240665" algn="l"/>
              </a:tabLst>
            </a:pPr>
            <a:r>
              <a:rPr lang="es-ES" sz="20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¿Qué es el alegato de apertura?</a:t>
            </a:r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3050A810-0E42-C4CD-49F4-9F277FC20E62}"/>
              </a:ext>
            </a:extLst>
          </p:cNvPr>
          <p:cNvSpPr/>
          <p:nvPr/>
        </p:nvSpPr>
        <p:spPr>
          <a:xfrm>
            <a:off x="2434392" y="1338146"/>
            <a:ext cx="553635" cy="4982113"/>
          </a:xfrm>
          <a:prstGeom prst="leftBrace">
            <a:avLst>
              <a:gd name="adj1" fmla="val 4431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sz="2000"/>
          </a:p>
        </p:txBody>
      </p:sp>
      <p:sp>
        <p:nvSpPr>
          <p:cNvPr id="179" name="CuadroTexto 178">
            <a:extLst>
              <a:ext uri="{FF2B5EF4-FFF2-40B4-BE49-F238E27FC236}">
                <a16:creationId xmlns:a16="http://schemas.microsoft.com/office/drawing/2014/main" id="{330CCCDA-7A9F-CC8E-BF41-A47050C0FE33}"/>
              </a:ext>
            </a:extLst>
          </p:cNvPr>
          <p:cNvSpPr txBox="1"/>
          <p:nvPr/>
        </p:nvSpPr>
        <p:spPr>
          <a:xfrm>
            <a:off x="7529787" y="1564041"/>
            <a:ext cx="4070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Acto ilocucionario con un objetivo asertivo y directivo.</a:t>
            </a:r>
            <a:endParaRPr lang="es-PE" sz="2000" dirty="0"/>
          </a:p>
        </p:txBody>
      </p:sp>
      <p:cxnSp>
        <p:nvCxnSpPr>
          <p:cNvPr id="186" name="Conector recto de flecha 185">
            <a:extLst>
              <a:ext uri="{FF2B5EF4-FFF2-40B4-BE49-F238E27FC236}">
                <a16:creationId xmlns:a16="http://schemas.microsoft.com/office/drawing/2014/main" id="{4F115358-5F56-D66C-BB3F-2F7C3B8EB160}"/>
              </a:ext>
            </a:extLst>
          </p:cNvPr>
          <p:cNvCxnSpPr>
            <a:cxnSpLocks/>
            <a:stCxn id="4" idx="3"/>
            <a:endCxn id="179" idx="1"/>
          </p:cNvCxnSpPr>
          <p:nvPr/>
        </p:nvCxnSpPr>
        <p:spPr>
          <a:xfrm>
            <a:off x="6691485" y="1917964"/>
            <a:ext cx="838302" cy="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onector recto de flecha 191">
            <a:extLst>
              <a:ext uri="{FF2B5EF4-FFF2-40B4-BE49-F238E27FC236}">
                <a16:creationId xmlns:a16="http://schemas.microsoft.com/office/drawing/2014/main" id="{9904FC65-45C5-236C-FEE8-281717A781F3}"/>
              </a:ext>
            </a:extLst>
          </p:cNvPr>
          <p:cNvCxnSpPr>
            <a:cxnSpLocks/>
          </p:cNvCxnSpPr>
          <p:nvPr/>
        </p:nvCxnSpPr>
        <p:spPr>
          <a:xfrm>
            <a:off x="6624041" y="6020530"/>
            <a:ext cx="661573" cy="5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CuadroTexto 193">
            <a:extLst>
              <a:ext uri="{FF2B5EF4-FFF2-40B4-BE49-F238E27FC236}">
                <a16:creationId xmlns:a16="http://schemas.microsoft.com/office/drawing/2014/main" id="{C4161E56-CAD5-2D10-1649-A5053613F535}"/>
              </a:ext>
            </a:extLst>
          </p:cNvPr>
          <p:cNvSpPr txBox="1"/>
          <p:nvPr/>
        </p:nvSpPr>
        <p:spPr>
          <a:xfrm>
            <a:off x="7285614" y="5125937"/>
            <a:ext cx="44730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0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Se presentan historias hipotéticas que pretenden ser verdaderas, pues es el juez quien determinará la verdad o falsedad de los enunciados a partir de la actividad probatoria. </a:t>
            </a:r>
            <a:endParaRPr lang="es-PE" sz="2000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94FC152A-534B-21EB-E870-89AAE14CD0F8}"/>
              </a:ext>
            </a:extLst>
          </p:cNvPr>
          <p:cNvCxnSpPr>
            <a:cxnSpLocks/>
          </p:cNvCxnSpPr>
          <p:nvPr/>
        </p:nvCxnSpPr>
        <p:spPr>
          <a:xfrm>
            <a:off x="6779579" y="3893235"/>
            <a:ext cx="661573" cy="5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E8779DD-4321-5F6A-80EA-3F2EA878541A}"/>
              </a:ext>
            </a:extLst>
          </p:cNvPr>
          <p:cNvSpPr txBox="1"/>
          <p:nvPr/>
        </p:nvSpPr>
        <p:spPr>
          <a:xfrm>
            <a:off x="7441152" y="2624922"/>
            <a:ext cx="44730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Es fundamental transmitir un mensaje claro y preciso, permitiendo que el tribunal anticipe y comprenda los hechos que se presentarán, así como la relevancia de las pruebas que serán valoradas durante el proceso.</a:t>
            </a:r>
            <a:endParaRPr lang="es-PE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3;p2">
            <a:extLst>
              <a:ext uri="{FF2B5EF4-FFF2-40B4-BE49-F238E27FC236}">
                <a16:creationId xmlns:a16="http://schemas.microsoft.com/office/drawing/2014/main" id="{A8DC1342-5FAC-C5F2-295B-DB20D4A0D039}"/>
              </a:ext>
            </a:extLst>
          </p:cNvPr>
          <p:cNvSpPr/>
          <p:nvPr/>
        </p:nvSpPr>
        <p:spPr>
          <a:xfrm>
            <a:off x="0" y="209652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OBJETIVOS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9" name="CuadroTexto 44">
            <a:extLst>
              <a:ext uri="{FF2B5EF4-FFF2-40B4-BE49-F238E27FC236}">
                <a16:creationId xmlns:a16="http://schemas.microsoft.com/office/drawing/2014/main" id="{6B529BDA-580A-CADE-F01A-827DFCA7573E}"/>
              </a:ext>
            </a:extLst>
          </p:cNvPr>
          <p:cNvSpPr txBox="1"/>
          <p:nvPr/>
        </p:nvSpPr>
        <p:spPr>
          <a:xfrm>
            <a:off x="2150436" y="1559968"/>
            <a:ext cx="4477944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8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spc="-1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Anunciar nuestra tesis (acusación o defensa)</a:t>
            </a:r>
            <a:endParaRPr lang="es-ES" sz="1600" dirty="0">
              <a:solidFill>
                <a:schemeClr val="bg1"/>
              </a:solidFill>
              <a:latin typeface="Avenir Next LT Pro Light" panose="020B0304020202020204" pitchFamily="34" charset="77"/>
              <a:cs typeface="Calibri"/>
            </a:endParaRPr>
          </a:p>
        </p:txBody>
      </p:sp>
      <p:sp>
        <p:nvSpPr>
          <p:cNvPr id="10" name="CuadroTexto 44">
            <a:extLst>
              <a:ext uri="{FF2B5EF4-FFF2-40B4-BE49-F238E27FC236}">
                <a16:creationId xmlns:a16="http://schemas.microsoft.com/office/drawing/2014/main" id="{A4210594-FCB0-206C-828A-40EB49DDBA47}"/>
              </a:ext>
            </a:extLst>
          </p:cNvPr>
          <p:cNvSpPr txBox="1"/>
          <p:nvPr/>
        </p:nvSpPr>
        <p:spPr>
          <a:xfrm>
            <a:off x="2137822" y="4685035"/>
            <a:ext cx="4477944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Anticipar un control de daños</a:t>
            </a:r>
          </a:p>
        </p:txBody>
      </p:sp>
      <p:sp>
        <p:nvSpPr>
          <p:cNvPr id="11" name="CuadroTexto 44">
            <a:extLst>
              <a:ext uri="{FF2B5EF4-FFF2-40B4-BE49-F238E27FC236}">
                <a16:creationId xmlns:a16="http://schemas.microsoft.com/office/drawing/2014/main" id="{E241C603-1817-0986-9432-163E983D4847}"/>
              </a:ext>
            </a:extLst>
          </p:cNvPr>
          <p:cNvSpPr txBox="1"/>
          <p:nvPr/>
        </p:nvSpPr>
        <p:spPr>
          <a:xfrm>
            <a:off x="2150436" y="2698386"/>
            <a:ext cx="4477944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Prometer lo que se va a probar</a:t>
            </a:r>
          </a:p>
        </p:txBody>
      </p:sp>
      <p:sp>
        <p:nvSpPr>
          <p:cNvPr id="12" name="CuadroTexto 44">
            <a:extLst>
              <a:ext uri="{FF2B5EF4-FFF2-40B4-BE49-F238E27FC236}">
                <a16:creationId xmlns:a16="http://schemas.microsoft.com/office/drawing/2014/main" id="{75A21DFA-4819-786A-6516-CAC2EE2620D1}"/>
              </a:ext>
            </a:extLst>
          </p:cNvPr>
          <p:cNvSpPr txBox="1"/>
          <p:nvPr/>
        </p:nvSpPr>
        <p:spPr>
          <a:xfrm>
            <a:off x="2137822" y="3550348"/>
            <a:ext cx="4490558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Advertir por qué la tesis de tu contraparte no es cierta o es errónea. </a:t>
            </a:r>
          </a:p>
        </p:txBody>
      </p:sp>
      <p:grpSp>
        <p:nvGrpSpPr>
          <p:cNvPr id="20" name="Google Shape;355;p12">
            <a:extLst>
              <a:ext uri="{FF2B5EF4-FFF2-40B4-BE49-F238E27FC236}">
                <a16:creationId xmlns:a16="http://schemas.microsoft.com/office/drawing/2014/main" id="{F7FA5C96-1A2C-3256-9E24-BCCE9F83846D}"/>
              </a:ext>
            </a:extLst>
          </p:cNvPr>
          <p:cNvGrpSpPr/>
          <p:nvPr/>
        </p:nvGrpSpPr>
        <p:grpSpPr>
          <a:xfrm>
            <a:off x="1175526" y="1343308"/>
            <a:ext cx="853314" cy="675266"/>
            <a:chOff x="4057502" y="2152375"/>
            <a:chExt cx="853314" cy="675266"/>
          </a:xfrm>
        </p:grpSpPr>
        <p:grpSp>
          <p:nvGrpSpPr>
            <p:cNvPr id="21" name="Google Shape;356;p12">
              <a:extLst>
                <a:ext uri="{FF2B5EF4-FFF2-40B4-BE49-F238E27FC236}">
                  <a16:creationId xmlns:a16="http://schemas.microsoft.com/office/drawing/2014/main" id="{82877C86-35F7-D458-11D7-2991412F15C6}"/>
                </a:ext>
              </a:extLst>
            </p:cNvPr>
            <p:cNvGrpSpPr/>
            <p:nvPr/>
          </p:nvGrpSpPr>
          <p:grpSpPr>
            <a:xfrm>
              <a:off x="4166484" y="2152375"/>
              <a:ext cx="689626" cy="675266"/>
              <a:chOff x="3506300" y="1543538"/>
              <a:chExt cx="658500" cy="658500"/>
            </a:xfrm>
          </p:grpSpPr>
          <p:sp>
            <p:nvSpPr>
              <p:cNvPr id="23" name="Google Shape;357;p12">
                <a:extLst>
                  <a:ext uri="{FF2B5EF4-FFF2-40B4-BE49-F238E27FC236}">
                    <a16:creationId xmlns:a16="http://schemas.microsoft.com/office/drawing/2014/main" id="{7094C833-CF1A-2C64-DDEA-A983F10E6F5E}"/>
                  </a:ext>
                </a:extLst>
              </p:cNvPr>
              <p:cNvSpPr/>
              <p:nvPr/>
            </p:nvSpPr>
            <p:spPr>
              <a:xfrm>
                <a:off x="3506300" y="1543538"/>
                <a:ext cx="658500" cy="6585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358;p12">
                <a:extLst>
                  <a:ext uri="{FF2B5EF4-FFF2-40B4-BE49-F238E27FC236}">
                    <a16:creationId xmlns:a16="http://schemas.microsoft.com/office/drawing/2014/main" id="{82E31CF2-A7C9-660A-EF2F-FEC675E58BB1}"/>
                  </a:ext>
                </a:extLst>
              </p:cNvPr>
              <p:cNvSpPr/>
              <p:nvPr/>
            </p:nvSpPr>
            <p:spPr>
              <a:xfrm>
                <a:off x="3573982" y="1612502"/>
                <a:ext cx="518302" cy="518299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14738" extrusionOk="0">
                    <a:moveTo>
                      <a:pt x="7419" y="1"/>
                    </a:moveTo>
                    <a:cubicBezTo>
                      <a:pt x="3334" y="1"/>
                      <a:pt x="0" y="3359"/>
                      <a:pt x="0" y="7420"/>
                    </a:cubicBezTo>
                    <a:cubicBezTo>
                      <a:pt x="0" y="11505"/>
                      <a:pt x="3334" y="14738"/>
                      <a:pt x="7419" y="14738"/>
                    </a:cubicBezTo>
                    <a:cubicBezTo>
                      <a:pt x="11479" y="14738"/>
                      <a:pt x="14712" y="11505"/>
                      <a:pt x="14712" y="7420"/>
                    </a:cubicBezTo>
                    <a:cubicBezTo>
                      <a:pt x="14712" y="3359"/>
                      <a:pt x="11479" y="1"/>
                      <a:pt x="7419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" name="Google Shape;359;p12">
              <a:extLst>
                <a:ext uri="{FF2B5EF4-FFF2-40B4-BE49-F238E27FC236}">
                  <a16:creationId xmlns:a16="http://schemas.microsoft.com/office/drawing/2014/main" id="{31291E8D-A860-65C6-D92F-517217BBB59D}"/>
                </a:ext>
              </a:extLst>
            </p:cNvPr>
            <p:cNvSpPr txBox="1"/>
            <p:nvPr/>
          </p:nvSpPr>
          <p:spPr>
            <a:xfrm>
              <a:off x="4057502" y="2286553"/>
              <a:ext cx="853314" cy="4076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Barlow Condensed SemiBold"/>
                <a:buNone/>
              </a:pPr>
              <a:r>
                <a:rPr lang="es-PE" sz="3000" dirty="0">
                  <a:solidFill>
                    <a:schemeClr val="lt1"/>
                  </a:solidFill>
                  <a:latin typeface="Barlow Condensed SemiBold"/>
                  <a:ea typeface="Barlow Condensed SemiBold"/>
                  <a:cs typeface="Barlow Condensed SemiBold"/>
                  <a:sym typeface="Barlow Condensed SemiBold"/>
                </a:rPr>
                <a:t>01</a:t>
              </a:r>
              <a:endParaRPr sz="3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endParaRPr>
            </a:p>
          </p:txBody>
        </p:sp>
      </p:grpSp>
      <p:grpSp>
        <p:nvGrpSpPr>
          <p:cNvPr id="25" name="Google Shape;355;p12">
            <a:extLst>
              <a:ext uri="{FF2B5EF4-FFF2-40B4-BE49-F238E27FC236}">
                <a16:creationId xmlns:a16="http://schemas.microsoft.com/office/drawing/2014/main" id="{06285BAB-2541-6A90-D715-CE7A01CAB343}"/>
              </a:ext>
            </a:extLst>
          </p:cNvPr>
          <p:cNvGrpSpPr/>
          <p:nvPr/>
        </p:nvGrpSpPr>
        <p:grpSpPr>
          <a:xfrm>
            <a:off x="1182751" y="2531196"/>
            <a:ext cx="853314" cy="675266"/>
            <a:chOff x="4064727" y="2152375"/>
            <a:chExt cx="853314" cy="675266"/>
          </a:xfrm>
        </p:grpSpPr>
        <p:grpSp>
          <p:nvGrpSpPr>
            <p:cNvPr id="26" name="Google Shape;356;p12">
              <a:extLst>
                <a:ext uri="{FF2B5EF4-FFF2-40B4-BE49-F238E27FC236}">
                  <a16:creationId xmlns:a16="http://schemas.microsoft.com/office/drawing/2014/main" id="{5E8EC44E-BA8D-F098-C5B9-19BFA11C495E}"/>
                </a:ext>
              </a:extLst>
            </p:cNvPr>
            <p:cNvGrpSpPr/>
            <p:nvPr/>
          </p:nvGrpSpPr>
          <p:grpSpPr>
            <a:xfrm>
              <a:off x="4166484" y="2152375"/>
              <a:ext cx="689626" cy="675266"/>
              <a:chOff x="3506300" y="1543538"/>
              <a:chExt cx="658500" cy="658500"/>
            </a:xfrm>
          </p:grpSpPr>
          <p:sp>
            <p:nvSpPr>
              <p:cNvPr id="28" name="Google Shape;357;p12">
                <a:extLst>
                  <a:ext uri="{FF2B5EF4-FFF2-40B4-BE49-F238E27FC236}">
                    <a16:creationId xmlns:a16="http://schemas.microsoft.com/office/drawing/2014/main" id="{8C9983F8-93B0-D346-A013-667AA260A80B}"/>
                  </a:ext>
                </a:extLst>
              </p:cNvPr>
              <p:cNvSpPr/>
              <p:nvPr/>
            </p:nvSpPr>
            <p:spPr>
              <a:xfrm>
                <a:off x="3506300" y="1543538"/>
                <a:ext cx="658500" cy="6585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" name="Google Shape;358;p12">
                <a:extLst>
                  <a:ext uri="{FF2B5EF4-FFF2-40B4-BE49-F238E27FC236}">
                    <a16:creationId xmlns:a16="http://schemas.microsoft.com/office/drawing/2014/main" id="{3A8C2883-2795-B180-602C-777AB46F7EF3}"/>
                  </a:ext>
                </a:extLst>
              </p:cNvPr>
              <p:cNvSpPr/>
              <p:nvPr/>
            </p:nvSpPr>
            <p:spPr>
              <a:xfrm>
                <a:off x="3573982" y="1612502"/>
                <a:ext cx="518302" cy="518299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14738" extrusionOk="0">
                    <a:moveTo>
                      <a:pt x="7419" y="1"/>
                    </a:moveTo>
                    <a:cubicBezTo>
                      <a:pt x="3334" y="1"/>
                      <a:pt x="0" y="3359"/>
                      <a:pt x="0" y="7420"/>
                    </a:cubicBezTo>
                    <a:cubicBezTo>
                      <a:pt x="0" y="11505"/>
                      <a:pt x="3334" y="14738"/>
                      <a:pt x="7419" y="14738"/>
                    </a:cubicBezTo>
                    <a:cubicBezTo>
                      <a:pt x="11479" y="14738"/>
                      <a:pt x="14712" y="11505"/>
                      <a:pt x="14712" y="7420"/>
                    </a:cubicBezTo>
                    <a:cubicBezTo>
                      <a:pt x="14712" y="3359"/>
                      <a:pt x="11479" y="1"/>
                      <a:pt x="7419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7" name="Google Shape;359;p12">
              <a:extLst>
                <a:ext uri="{FF2B5EF4-FFF2-40B4-BE49-F238E27FC236}">
                  <a16:creationId xmlns:a16="http://schemas.microsoft.com/office/drawing/2014/main" id="{04E6B237-3AEA-70EE-A7D6-E2257D14D498}"/>
                </a:ext>
              </a:extLst>
            </p:cNvPr>
            <p:cNvSpPr txBox="1"/>
            <p:nvPr/>
          </p:nvSpPr>
          <p:spPr>
            <a:xfrm>
              <a:off x="4064727" y="2285031"/>
              <a:ext cx="853314" cy="4076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Barlow Condensed SemiBold"/>
                <a:buNone/>
              </a:pPr>
              <a:r>
                <a:rPr lang="es-PE" sz="3000" dirty="0">
                  <a:solidFill>
                    <a:schemeClr val="lt1"/>
                  </a:solidFill>
                  <a:latin typeface="Barlow Condensed SemiBold"/>
                  <a:ea typeface="Barlow Condensed SemiBold"/>
                  <a:cs typeface="Barlow Condensed SemiBold"/>
                  <a:sym typeface="Barlow Condensed SemiBold"/>
                </a:rPr>
                <a:t>02</a:t>
              </a:r>
              <a:endParaRPr sz="3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endParaRPr>
            </a:p>
          </p:txBody>
        </p:sp>
      </p:grpSp>
      <p:grpSp>
        <p:nvGrpSpPr>
          <p:cNvPr id="30" name="Google Shape;355;p12">
            <a:extLst>
              <a:ext uri="{FF2B5EF4-FFF2-40B4-BE49-F238E27FC236}">
                <a16:creationId xmlns:a16="http://schemas.microsoft.com/office/drawing/2014/main" id="{9792BB22-8422-3BA9-40B7-808DCA8668CE}"/>
              </a:ext>
            </a:extLst>
          </p:cNvPr>
          <p:cNvGrpSpPr/>
          <p:nvPr/>
        </p:nvGrpSpPr>
        <p:grpSpPr>
          <a:xfrm>
            <a:off x="1196357" y="3497495"/>
            <a:ext cx="853314" cy="675266"/>
            <a:chOff x="4078333" y="2152375"/>
            <a:chExt cx="853314" cy="675266"/>
          </a:xfrm>
        </p:grpSpPr>
        <p:grpSp>
          <p:nvGrpSpPr>
            <p:cNvPr id="31" name="Google Shape;356;p12">
              <a:extLst>
                <a:ext uri="{FF2B5EF4-FFF2-40B4-BE49-F238E27FC236}">
                  <a16:creationId xmlns:a16="http://schemas.microsoft.com/office/drawing/2014/main" id="{F1F52EC7-5E4E-C157-4C8E-F323F8EE4296}"/>
                </a:ext>
              </a:extLst>
            </p:cNvPr>
            <p:cNvGrpSpPr/>
            <p:nvPr/>
          </p:nvGrpSpPr>
          <p:grpSpPr>
            <a:xfrm>
              <a:off x="4166484" y="2152375"/>
              <a:ext cx="689626" cy="675266"/>
              <a:chOff x="3506300" y="1543538"/>
              <a:chExt cx="658500" cy="658500"/>
            </a:xfrm>
          </p:grpSpPr>
          <p:sp>
            <p:nvSpPr>
              <p:cNvPr id="33" name="Google Shape;357;p12">
                <a:extLst>
                  <a:ext uri="{FF2B5EF4-FFF2-40B4-BE49-F238E27FC236}">
                    <a16:creationId xmlns:a16="http://schemas.microsoft.com/office/drawing/2014/main" id="{F3961500-C10D-23B7-0C2F-54CB5826EFEB}"/>
                  </a:ext>
                </a:extLst>
              </p:cNvPr>
              <p:cNvSpPr/>
              <p:nvPr/>
            </p:nvSpPr>
            <p:spPr>
              <a:xfrm>
                <a:off x="3506300" y="1543538"/>
                <a:ext cx="658500" cy="6585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58;p12">
                <a:extLst>
                  <a:ext uri="{FF2B5EF4-FFF2-40B4-BE49-F238E27FC236}">
                    <a16:creationId xmlns:a16="http://schemas.microsoft.com/office/drawing/2014/main" id="{E69A77C0-B9C6-D31F-2FCF-E2DDE806DD5A}"/>
                  </a:ext>
                </a:extLst>
              </p:cNvPr>
              <p:cNvSpPr/>
              <p:nvPr/>
            </p:nvSpPr>
            <p:spPr>
              <a:xfrm>
                <a:off x="3573982" y="1612502"/>
                <a:ext cx="518302" cy="518299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14738" extrusionOk="0">
                    <a:moveTo>
                      <a:pt x="7419" y="1"/>
                    </a:moveTo>
                    <a:cubicBezTo>
                      <a:pt x="3334" y="1"/>
                      <a:pt x="0" y="3359"/>
                      <a:pt x="0" y="7420"/>
                    </a:cubicBezTo>
                    <a:cubicBezTo>
                      <a:pt x="0" y="11505"/>
                      <a:pt x="3334" y="14738"/>
                      <a:pt x="7419" y="14738"/>
                    </a:cubicBezTo>
                    <a:cubicBezTo>
                      <a:pt x="11479" y="14738"/>
                      <a:pt x="14712" y="11505"/>
                      <a:pt x="14712" y="7420"/>
                    </a:cubicBezTo>
                    <a:cubicBezTo>
                      <a:pt x="14712" y="3359"/>
                      <a:pt x="11479" y="1"/>
                      <a:pt x="7419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" name="Google Shape;359;p12">
              <a:extLst>
                <a:ext uri="{FF2B5EF4-FFF2-40B4-BE49-F238E27FC236}">
                  <a16:creationId xmlns:a16="http://schemas.microsoft.com/office/drawing/2014/main" id="{8FB9B7E8-A436-E542-2CB4-983917D79E9B}"/>
                </a:ext>
              </a:extLst>
            </p:cNvPr>
            <p:cNvSpPr txBox="1"/>
            <p:nvPr/>
          </p:nvSpPr>
          <p:spPr>
            <a:xfrm>
              <a:off x="4078333" y="2278142"/>
              <a:ext cx="853314" cy="4076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Barlow Condensed SemiBold"/>
                <a:buNone/>
              </a:pPr>
              <a:r>
                <a:rPr lang="es-PE" sz="3000" dirty="0">
                  <a:solidFill>
                    <a:schemeClr val="lt1"/>
                  </a:solidFill>
                  <a:latin typeface="Barlow Condensed SemiBold"/>
                  <a:ea typeface="Barlow Condensed SemiBold"/>
                  <a:cs typeface="Barlow Condensed SemiBold"/>
                  <a:sym typeface="Barlow Condensed SemiBold"/>
                </a:rPr>
                <a:t>03</a:t>
              </a:r>
              <a:endParaRPr sz="3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endParaRPr>
            </a:p>
          </p:txBody>
        </p:sp>
      </p:grpSp>
      <p:grpSp>
        <p:nvGrpSpPr>
          <p:cNvPr id="35" name="Google Shape;355;p12">
            <a:extLst>
              <a:ext uri="{FF2B5EF4-FFF2-40B4-BE49-F238E27FC236}">
                <a16:creationId xmlns:a16="http://schemas.microsoft.com/office/drawing/2014/main" id="{B72F6F2C-A93A-4162-0814-EBBC8C33F92A}"/>
              </a:ext>
            </a:extLst>
          </p:cNvPr>
          <p:cNvGrpSpPr/>
          <p:nvPr/>
        </p:nvGrpSpPr>
        <p:grpSpPr>
          <a:xfrm>
            <a:off x="1202664" y="4498095"/>
            <a:ext cx="853314" cy="675266"/>
            <a:chOff x="4084640" y="2152375"/>
            <a:chExt cx="853314" cy="675266"/>
          </a:xfrm>
        </p:grpSpPr>
        <p:grpSp>
          <p:nvGrpSpPr>
            <p:cNvPr id="36" name="Google Shape;356;p12">
              <a:extLst>
                <a:ext uri="{FF2B5EF4-FFF2-40B4-BE49-F238E27FC236}">
                  <a16:creationId xmlns:a16="http://schemas.microsoft.com/office/drawing/2014/main" id="{E8AF0233-4179-70E2-0DAB-1C1E790714ED}"/>
                </a:ext>
              </a:extLst>
            </p:cNvPr>
            <p:cNvGrpSpPr/>
            <p:nvPr/>
          </p:nvGrpSpPr>
          <p:grpSpPr>
            <a:xfrm>
              <a:off x="4166484" y="2152375"/>
              <a:ext cx="689626" cy="675266"/>
              <a:chOff x="3506300" y="1543538"/>
              <a:chExt cx="658500" cy="658500"/>
            </a:xfrm>
          </p:grpSpPr>
          <p:sp>
            <p:nvSpPr>
              <p:cNvPr id="38" name="Google Shape;357;p12">
                <a:extLst>
                  <a:ext uri="{FF2B5EF4-FFF2-40B4-BE49-F238E27FC236}">
                    <a16:creationId xmlns:a16="http://schemas.microsoft.com/office/drawing/2014/main" id="{5EC232B0-1D6C-6DF3-1FEE-9434CF736F09}"/>
                  </a:ext>
                </a:extLst>
              </p:cNvPr>
              <p:cNvSpPr/>
              <p:nvPr/>
            </p:nvSpPr>
            <p:spPr>
              <a:xfrm>
                <a:off x="3506300" y="1543538"/>
                <a:ext cx="658500" cy="6585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" name="Google Shape;358;p12">
                <a:extLst>
                  <a:ext uri="{FF2B5EF4-FFF2-40B4-BE49-F238E27FC236}">
                    <a16:creationId xmlns:a16="http://schemas.microsoft.com/office/drawing/2014/main" id="{B4EBDEDA-3E4C-4FEC-2B72-4E9CC54D499E}"/>
                  </a:ext>
                </a:extLst>
              </p:cNvPr>
              <p:cNvSpPr/>
              <p:nvPr/>
            </p:nvSpPr>
            <p:spPr>
              <a:xfrm>
                <a:off x="3573982" y="1612502"/>
                <a:ext cx="518302" cy="518299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14738" extrusionOk="0">
                    <a:moveTo>
                      <a:pt x="7419" y="1"/>
                    </a:moveTo>
                    <a:cubicBezTo>
                      <a:pt x="3334" y="1"/>
                      <a:pt x="0" y="3359"/>
                      <a:pt x="0" y="7420"/>
                    </a:cubicBezTo>
                    <a:cubicBezTo>
                      <a:pt x="0" y="11505"/>
                      <a:pt x="3334" y="14738"/>
                      <a:pt x="7419" y="14738"/>
                    </a:cubicBezTo>
                    <a:cubicBezTo>
                      <a:pt x="11479" y="14738"/>
                      <a:pt x="14712" y="11505"/>
                      <a:pt x="14712" y="7420"/>
                    </a:cubicBezTo>
                    <a:cubicBezTo>
                      <a:pt x="14712" y="3359"/>
                      <a:pt x="11479" y="1"/>
                      <a:pt x="7419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" name="Google Shape;359;p12">
              <a:extLst>
                <a:ext uri="{FF2B5EF4-FFF2-40B4-BE49-F238E27FC236}">
                  <a16:creationId xmlns:a16="http://schemas.microsoft.com/office/drawing/2014/main" id="{890C3901-9200-66B9-C4CF-049B4559F1F0}"/>
                </a:ext>
              </a:extLst>
            </p:cNvPr>
            <p:cNvSpPr txBox="1"/>
            <p:nvPr/>
          </p:nvSpPr>
          <p:spPr>
            <a:xfrm>
              <a:off x="4084640" y="2265349"/>
              <a:ext cx="853314" cy="4076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Barlow Condensed SemiBold"/>
                <a:buNone/>
              </a:pPr>
              <a:r>
                <a:rPr lang="es-PE" sz="3000" dirty="0">
                  <a:solidFill>
                    <a:schemeClr val="lt1"/>
                  </a:solidFill>
                  <a:latin typeface="Barlow Condensed SemiBold"/>
                  <a:ea typeface="Barlow Condensed SemiBold"/>
                  <a:cs typeface="Barlow Condensed SemiBold"/>
                  <a:sym typeface="Barlow Condensed SemiBold"/>
                </a:rPr>
                <a:t>04</a:t>
              </a:r>
              <a:endParaRPr sz="3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endParaRPr>
            </a:p>
          </p:txBody>
        </p:sp>
      </p:grpSp>
      <p:sp>
        <p:nvSpPr>
          <p:cNvPr id="2" name="Flecha derecha 1">
            <a:extLst>
              <a:ext uri="{FF2B5EF4-FFF2-40B4-BE49-F238E27FC236}">
                <a16:creationId xmlns:a16="http://schemas.microsoft.com/office/drawing/2014/main" id="{7C783C45-4715-4242-6899-99473CCF702F}"/>
              </a:ext>
            </a:extLst>
          </p:cNvPr>
          <p:cNvSpPr/>
          <p:nvPr/>
        </p:nvSpPr>
        <p:spPr>
          <a:xfrm>
            <a:off x="6792068" y="1559968"/>
            <a:ext cx="518748" cy="3891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841FBA-C4CF-181A-A13F-9BE4DB82F2FE}"/>
              </a:ext>
            </a:extLst>
          </p:cNvPr>
          <p:cNvSpPr txBox="1"/>
          <p:nvPr/>
        </p:nvSpPr>
        <p:spPr>
          <a:xfrm>
            <a:off x="7474504" y="1476706"/>
            <a:ext cx="31037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¿De qué trata el caso y cuál es mi tesis?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" name="Flecha derecha 3">
            <a:extLst>
              <a:ext uri="{FF2B5EF4-FFF2-40B4-BE49-F238E27FC236}">
                <a16:creationId xmlns:a16="http://schemas.microsoft.com/office/drawing/2014/main" id="{0F178338-D2B4-70CA-D54E-DA3C8D5F947C}"/>
              </a:ext>
            </a:extLst>
          </p:cNvPr>
          <p:cNvSpPr/>
          <p:nvPr/>
        </p:nvSpPr>
        <p:spPr>
          <a:xfrm>
            <a:off x="6792068" y="2647835"/>
            <a:ext cx="518748" cy="3891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FD863A0-A467-A64F-CCCD-EA74525E4978}"/>
              </a:ext>
            </a:extLst>
          </p:cNvPr>
          <p:cNvSpPr txBox="1"/>
          <p:nvPr/>
        </p:nvSpPr>
        <p:spPr>
          <a:xfrm>
            <a:off x="7474504" y="2579982"/>
            <a:ext cx="31037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¿Qué les prometo que se va a probar?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8" name="Flecha derecha 7">
            <a:extLst>
              <a:ext uri="{FF2B5EF4-FFF2-40B4-BE49-F238E27FC236}">
                <a16:creationId xmlns:a16="http://schemas.microsoft.com/office/drawing/2014/main" id="{9242CE0F-D940-7BE1-FBEA-5708616F0093}"/>
              </a:ext>
            </a:extLst>
          </p:cNvPr>
          <p:cNvSpPr/>
          <p:nvPr/>
        </p:nvSpPr>
        <p:spPr>
          <a:xfrm>
            <a:off x="6796670" y="3562635"/>
            <a:ext cx="518748" cy="3891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BC126FC-6559-3A5D-B30C-D77C3FB200DE}"/>
              </a:ext>
            </a:extLst>
          </p:cNvPr>
          <p:cNvSpPr txBox="1"/>
          <p:nvPr/>
        </p:nvSpPr>
        <p:spPr>
          <a:xfrm>
            <a:off x="7474504" y="3562679"/>
            <a:ext cx="31904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Tengan cuidado, no se dejen sorprender</a:t>
            </a:r>
          </a:p>
        </p:txBody>
      </p:sp>
      <p:sp>
        <p:nvSpPr>
          <p:cNvPr id="14" name="Flecha derecha 13">
            <a:extLst>
              <a:ext uri="{FF2B5EF4-FFF2-40B4-BE49-F238E27FC236}">
                <a16:creationId xmlns:a16="http://schemas.microsoft.com/office/drawing/2014/main" id="{F77B12A6-A6DE-F0F6-35B0-AC1217A7A5E3}"/>
              </a:ext>
            </a:extLst>
          </p:cNvPr>
          <p:cNvSpPr/>
          <p:nvPr/>
        </p:nvSpPr>
        <p:spPr>
          <a:xfrm>
            <a:off x="6794194" y="4669573"/>
            <a:ext cx="518748" cy="3891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4649109-F755-556B-FA95-7A6F199D2B24}"/>
              </a:ext>
            </a:extLst>
          </p:cNvPr>
          <p:cNvSpPr txBox="1"/>
          <p:nvPr/>
        </p:nvSpPr>
        <p:spPr>
          <a:xfrm>
            <a:off x="7491370" y="4498095"/>
            <a:ext cx="31736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Anticípate a la contraparte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(es mejor que lo escuchen de ti)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8" name="Google Shape;384;g2714df36a69_0_0">
            <a:extLst>
              <a:ext uri="{FF2B5EF4-FFF2-40B4-BE49-F238E27FC236}">
                <a16:creationId xmlns:a16="http://schemas.microsoft.com/office/drawing/2014/main" id="{28085DC5-13B1-CF95-063D-E5FDA6C17CB0}"/>
              </a:ext>
            </a:extLst>
          </p:cNvPr>
          <p:cNvSpPr txBox="1"/>
          <p:nvPr/>
        </p:nvSpPr>
        <p:spPr>
          <a:xfrm>
            <a:off x="9448800" y="650588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CuadroTexto 44">
            <a:extLst>
              <a:ext uri="{FF2B5EF4-FFF2-40B4-BE49-F238E27FC236}">
                <a16:creationId xmlns:a16="http://schemas.microsoft.com/office/drawing/2014/main" id="{62FA05A9-071B-3B6E-69ED-4F8412B48C76}"/>
              </a:ext>
            </a:extLst>
          </p:cNvPr>
          <p:cNvSpPr txBox="1"/>
          <p:nvPr/>
        </p:nvSpPr>
        <p:spPr>
          <a:xfrm>
            <a:off x="2150436" y="5818143"/>
            <a:ext cx="4477944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Persuadir al Juez de la solidez de nuestra tesis</a:t>
            </a:r>
          </a:p>
        </p:txBody>
      </p:sp>
      <p:grpSp>
        <p:nvGrpSpPr>
          <p:cNvPr id="16" name="Google Shape;355;p12">
            <a:extLst>
              <a:ext uri="{FF2B5EF4-FFF2-40B4-BE49-F238E27FC236}">
                <a16:creationId xmlns:a16="http://schemas.microsoft.com/office/drawing/2014/main" id="{4F12AF37-6B1C-9DEA-5AF2-AB30CC825272}"/>
              </a:ext>
            </a:extLst>
          </p:cNvPr>
          <p:cNvGrpSpPr/>
          <p:nvPr/>
        </p:nvGrpSpPr>
        <p:grpSpPr>
          <a:xfrm>
            <a:off x="1215278" y="5631203"/>
            <a:ext cx="853314" cy="675266"/>
            <a:chOff x="4084640" y="2152375"/>
            <a:chExt cx="853314" cy="675266"/>
          </a:xfrm>
        </p:grpSpPr>
        <p:grpSp>
          <p:nvGrpSpPr>
            <p:cNvPr id="17" name="Google Shape;356;p12">
              <a:extLst>
                <a:ext uri="{FF2B5EF4-FFF2-40B4-BE49-F238E27FC236}">
                  <a16:creationId xmlns:a16="http://schemas.microsoft.com/office/drawing/2014/main" id="{931017AF-D357-8F19-1D5C-4E37E49F74E6}"/>
                </a:ext>
              </a:extLst>
            </p:cNvPr>
            <p:cNvGrpSpPr/>
            <p:nvPr/>
          </p:nvGrpSpPr>
          <p:grpSpPr>
            <a:xfrm>
              <a:off x="4166484" y="2152375"/>
              <a:ext cx="689626" cy="675266"/>
              <a:chOff x="3506300" y="1543538"/>
              <a:chExt cx="658500" cy="658500"/>
            </a:xfrm>
          </p:grpSpPr>
          <p:sp>
            <p:nvSpPr>
              <p:cNvPr id="40" name="Google Shape;357;p12">
                <a:extLst>
                  <a:ext uri="{FF2B5EF4-FFF2-40B4-BE49-F238E27FC236}">
                    <a16:creationId xmlns:a16="http://schemas.microsoft.com/office/drawing/2014/main" id="{ED64A188-6A0C-691A-F788-56A30E2A6C3B}"/>
                  </a:ext>
                </a:extLst>
              </p:cNvPr>
              <p:cNvSpPr/>
              <p:nvPr/>
            </p:nvSpPr>
            <p:spPr>
              <a:xfrm>
                <a:off x="3506300" y="1543538"/>
                <a:ext cx="658500" cy="658500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358;p12">
                <a:extLst>
                  <a:ext uri="{FF2B5EF4-FFF2-40B4-BE49-F238E27FC236}">
                    <a16:creationId xmlns:a16="http://schemas.microsoft.com/office/drawing/2014/main" id="{18964B95-2C19-AEFE-FC2E-A4B663C9F84E}"/>
                  </a:ext>
                </a:extLst>
              </p:cNvPr>
              <p:cNvSpPr/>
              <p:nvPr/>
            </p:nvSpPr>
            <p:spPr>
              <a:xfrm>
                <a:off x="3573982" y="1612502"/>
                <a:ext cx="518302" cy="518299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14738" extrusionOk="0">
                    <a:moveTo>
                      <a:pt x="7419" y="1"/>
                    </a:moveTo>
                    <a:cubicBezTo>
                      <a:pt x="3334" y="1"/>
                      <a:pt x="0" y="3359"/>
                      <a:pt x="0" y="7420"/>
                    </a:cubicBezTo>
                    <a:cubicBezTo>
                      <a:pt x="0" y="11505"/>
                      <a:pt x="3334" y="14738"/>
                      <a:pt x="7419" y="14738"/>
                    </a:cubicBezTo>
                    <a:cubicBezTo>
                      <a:pt x="11479" y="14738"/>
                      <a:pt x="14712" y="11505"/>
                      <a:pt x="14712" y="7420"/>
                    </a:cubicBezTo>
                    <a:cubicBezTo>
                      <a:pt x="14712" y="3359"/>
                      <a:pt x="11479" y="1"/>
                      <a:pt x="7419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ffectLst>
                <a:outerShdw blurRad="57150" dist="19050" dir="5400000" algn="bl" rotWithShape="0">
                  <a:srgbClr val="000000">
                    <a:alpha val="49803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" name="Google Shape;359;p12">
              <a:extLst>
                <a:ext uri="{FF2B5EF4-FFF2-40B4-BE49-F238E27FC236}">
                  <a16:creationId xmlns:a16="http://schemas.microsoft.com/office/drawing/2014/main" id="{CE6C8896-A839-9BAE-8B53-67230DE58F0C}"/>
                </a:ext>
              </a:extLst>
            </p:cNvPr>
            <p:cNvSpPr txBox="1"/>
            <p:nvPr/>
          </p:nvSpPr>
          <p:spPr>
            <a:xfrm>
              <a:off x="4084640" y="2265349"/>
              <a:ext cx="853314" cy="4076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Barlow Condensed SemiBold"/>
                <a:buNone/>
              </a:pPr>
              <a:r>
                <a:rPr lang="es-PE" sz="3000" dirty="0">
                  <a:solidFill>
                    <a:schemeClr val="lt1"/>
                  </a:solidFill>
                  <a:latin typeface="Barlow Condensed SemiBold"/>
                  <a:ea typeface="Barlow Condensed SemiBold"/>
                  <a:cs typeface="Barlow Condensed SemiBold"/>
                  <a:sym typeface="Barlow Condensed SemiBold"/>
                </a:rPr>
                <a:t>05</a:t>
              </a:r>
              <a:endParaRPr sz="30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endParaRPr>
            </a:p>
          </p:txBody>
        </p:sp>
      </p:grpSp>
      <p:sp>
        <p:nvSpPr>
          <p:cNvPr id="42" name="Flecha derecha 13">
            <a:extLst>
              <a:ext uri="{FF2B5EF4-FFF2-40B4-BE49-F238E27FC236}">
                <a16:creationId xmlns:a16="http://schemas.microsoft.com/office/drawing/2014/main" id="{0721D944-9AE9-8775-B67F-1DEAE236FD6B}"/>
              </a:ext>
            </a:extLst>
          </p:cNvPr>
          <p:cNvSpPr/>
          <p:nvPr/>
        </p:nvSpPr>
        <p:spPr>
          <a:xfrm>
            <a:off x="6806808" y="5802681"/>
            <a:ext cx="518748" cy="3891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A8C5C4F-1466-0A6C-A664-CB38E46CB462}"/>
              </a:ext>
            </a:extLst>
          </p:cNvPr>
          <p:cNvSpPr txBox="1"/>
          <p:nvPr/>
        </p:nvSpPr>
        <p:spPr>
          <a:xfrm>
            <a:off x="7474504" y="5701923"/>
            <a:ext cx="31736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Sustentar con firmeza y convicción</a:t>
            </a:r>
          </a:p>
        </p:txBody>
      </p:sp>
    </p:spTree>
    <p:extLst>
      <p:ext uri="{BB962C8B-B14F-4D97-AF65-F5344CB8AC3E}">
        <p14:creationId xmlns:p14="http://schemas.microsoft.com/office/powerpoint/2010/main" val="2866517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3;p2">
            <a:extLst>
              <a:ext uri="{FF2B5EF4-FFF2-40B4-BE49-F238E27FC236}">
                <a16:creationId xmlns:a16="http://schemas.microsoft.com/office/drawing/2014/main" id="{27B8BA26-1FA6-6B4E-5925-5E9299226B39}"/>
              </a:ext>
            </a:extLst>
          </p:cNvPr>
          <p:cNvSpPr/>
          <p:nvPr/>
        </p:nvSpPr>
        <p:spPr>
          <a:xfrm>
            <a:off x="0" y="148239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EL ALEGATO DE APERTURA EN EL CPP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7" name="Google Shape;162;g2b7ef15b701_3_7">
            <a:extLst>
              <a:ext uri="{FF2B5EF4-FFF2-40B4-BE49-F238E27FC236}">
                <a16:creationId xmlns:a16="http://schemas.microsoft.com/office/drawing/2014/main" id="{83A8DFF0-597D-B2C8-DE14-5F05A39F14BD}"/>
              </a:ext>
            </a:extLst>
          </p:cNvPr>
          <p:cNvSpPr txBox="1"/>
          <p:nvPr/>
        </p:nvSpPr>
        <p:spPr>
          <a:xfrm>
            <a:off x="1087568" y="4494221"/>
            <a:ext cx="5011019" cy="33851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Los alegatos de apertura se hallan en el juicio oral</a:t>
            </a:r>
            <a:endParaRPr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8" name="Rectángulo redondeado 18">
            <a:extLst>
              <a:ext uri="{FF2B5EF4-FFF2-40B4-BE49-F238E27FC236}">
                <a16:creationId xmlns:a16="http://schemas.microsoft.com/office/drawing/2014/main" id="{0D9AFB73-0504-7AE7-7DDC-F4E0D948596D}"/>
              </a:ext>
            </a:extLst>
          </p:cNvPr>
          <p:cNvSpPr/>
          <p:nvPr/>
        </p:nvSpPr>
        <p:spPr>
          <a:xfrm>
            <a:off x="1002719" y="2554183"/>
            <a:ext cx="2264212" cy="400050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151DC8D-B4EC-9042-3E79-9F15E716DC3E}"/>
              </a:ext>
            </a:extLst>
          </p:cNvPr>
          <p:cNvSpPr txBox="1"/>
          <p:nvPr/>
        </p:nvSpPr>
        <p:spPr>
          <a:xfrm>
            <a:off x="1606913" y="2578576"/>
            <a:ext cx="132677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Juicio oral</a:t>
            </a:r>
            <a:endParaRPr lang="es-MX" sz="16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9;p4">
            <a:extLst>
              <a:ext uri="{FF2B5EF4-FFF2-40B4-BE49-F238E27FC236}">
                <a16:creationId xmlns:a16="http://schemas.microsoft.com/office/drawing/2014/main" id="{F56C5656-0185-2804-E51E-7F109FAC888C}"/>
              </a:ext>
            </a:extLst>
          </p:cNvPr>
          <p:cNvSpPr txBox="1"/>
          <p:nvPr/>
        </p:nvSpPr>
        <p:spPr>
          <a:xfrm>
            <a:off x="2456850" y="3114386"/>
            <a:ext cx="3639150" cy="107717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Debate sobre los hechos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Sustentación de relatos</a:t>
            </a:r>
          </a:p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PE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Estas narraciones se comunicarán por medio de alegatos</a:t>
            </a:r>
            <a:endParaRPr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2;g2b7ef15b701_3_7">
            <a:extLst>
              <a:ext uri="{FF2B5EF4-FFF2-40B4-BE49-F238E27FC236}">
                <a16:creationId xmlns:a16="http://schemas.microsoft.com/office/drawing/2014/main" id="{568F000D-B058-4F17-B735-5CA327442297}"/>
              </a:ext>
            </a:extLst>
          </p:cNvPr>
          <p:cNvSpPr txBox="1"/>
          <p:nvPr/>
        </p:nvSpPr>
        <p:spPr>
          <a:xfrm>
            <a:off x="1087569" y="5057836"/>
            <a:ext cx="5011019" cy="58473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Las partes presentarán su teoría del caso ante el juzgador</a:t>
            </a:r>
            <a:endParaRPr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62;g2b7ef15b701_3_7">
            <a:extLst>
              <a:ext uri="{FF2B5EF4-FFF2-40B4-BE49-F238E27FC236}">
                <a16:creationId xmlns:a16="http://schemas.microsoft.com/office/drawing/2014/main" id="{18659D13-8E5E-A13D-BA1B-3763D28028FB}"/>
              </a:ext>
            </a:extLst>
          </p:cNvPr>
          <p:cNvSpPr txBox="1"/>
          <p:nvPr/>
        </p:nvSpPr>
        <p:spPr>
          <a:xfrm>
            <a:off x="1075875" y="5841515"/>
            <a:ext cx="5024007" cy="58473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Previamente se deben cumplir los requisitos de preparación de debate y la instalación de audiencia</a:t>
            </a:r>
            <a:endParaRPr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23" name="Rectángulo redondeado 10">
            <a:extLst>
              <a:ext uri="{FF2B5EF4-FFF2-40B4-BE49-F238E27FC236}">
                <a16:creationId xmlns:a16="http://schemas.microsoft.com/office/drawing/2014/main" id="{486A9F0C-ADC8-C951-87CA-1F9FA4EE6724}"/>
              </a:ext>
            </a:extLst>
          </p:cNvPr>
          <p:cNvSpPr/>
          <p:nvPr/>
        </p:nvSpPr>
        <p:spPr>
          <a:xfrm>
            <a:off x="8073824" y="1069341"/>
            <a:ext cx="2160268" cy="584735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1A724A6-FF6E-40FD-E965-87EBF1C30A49}"/>
              </a:ext>
            </a:extLst>
          </p:cNvPr>
          <p:cNvSpPr txBox="1"/>
          <p:nvPr/>
        </p:nvSpPr>
        <p:spPr>
          <a:xfrm>
            <a:off x="8206783" y="1146653"/>
            <a:ext cx="20273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400" b="1" dirty="0">
                <a:solidFill>
                  <a:schemeClr val="bg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Acuerdo Plenario N. 5-2012/CJ-116</a:t>
            </a:r>
            <a:endParaRPr lang="es-MX" sz="14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27" name="Google Shape;149;p4">
            <a:extLst>
              <a:ext uri="{FF2B5EF4-FFF2-40B4-BE49-F238E27FC236}">
                <a16:creationId xmlns:a16="http://schemas.microsoft.com/office/drawing/2014/main" id="{79A331D1-1E03-1EC5-32B0-2DEAD8EF63E9}"/>
              </a:ext>
            </a:extLst>
          </p:cNvPr>
          <p:cNvSpPr txBox="1"/>
          <p:nvPr/>
        </p:nvSpPr>
        <p:spPr>
          <a:xfrm>
            <a:off x="6963277" y="1895264"/>
            <a:ext cx="4514319" cy="107717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1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atención del juez en el juicio debe estar enfocada en hacer la audiencia, </a:t>
            </a:r>
            <a:r>
              <a:rPr lang="es-ES" sz="1600" b="1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captar la información</a:t>
            </a:r>
            <a:r>
              <a:rPr lang="es-ES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 y expedir las resoluciones orales y escritas.</a:t>
            </a:r>
            <a:endParaRPr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cxnSp>
        <p:nvCxnSpPr>
          <p:cNvPr id="28" name="Conector angular 23">
            <a:extLst>
              <a:ext uri="{FF2B5EF4-FFF2-40B4-BE49-F238E27FC236}">
                <a16:creationId xmlns:a16="http://schemas.microsoft.com/office/drawing/2014/main" id="{360F9E81-A56F-2102-FB7F-23F8299E5E08}"/>
              </a:ext>
            </a:extLst>
          </p:cNvPr>
          <p:cNvCxnSpPr>
            <a:cxnSpLocks/>
            <a:stCxn id="8" idx="2"/>
            <a:endCxn id="15" idx="1"/>
          </p:cNvCxnSpPr>
          <p:nvPr/>
        </p:nvCxnSpPr>
        <p:spPr>
          <a:xfrm rot="16200000" flipH="1">
            <a:off x="1946466" y="3142591"/>
            <a:ext cx="698742" cy="32202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ector angular 24">
            <a:extLst>
              <a:ext uri="{FF2B5EF4-FFF2-40B4-BE49-F238E27FC236}">
                <a16:creationId xmlns:a16="http://schemas.microsoft.com/office/drawing/2014/main" id="{3B5BE0AB-2A8C-1D3A-7FE4-AAD881CCDC1B}"/>
              </a:ext>
            </a:extLst>
          </p:cNvPr>
          <p:cNvCxnSpPr>
            <a:cxnSpLocks/>
            <a:stCxn id="26" idx="2"/>
            <a:endCxn id="27" idx="1"/>
          </p:cNvCxnSpPr>
          <p:nvPr/>
        </p:nvCxnSpPr>
        <p:spPr>
          <a:xfrm rot="5400000">
            <a:off x="7709868" y="923283"/>
            <a:ext cx="763980" cy="2257161"/>
          </a:xfrm>
          <a:prstGeom prst="bentConnector4">
            <a:avLst>
              <a:gd name="adj1" fmla="val 14751"/>
              <a:gd name="adj2" fmla="val 11012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2191430-2FCF-DB0D-B111-B21C62535078}"/>
              </a:ext>
            </a:extLst>
          </p:cNvPr>
          <p:cNvSpPr txBox="1"/>
          <p:nvPr/>
        </p:nvSpPr>
        <p:spPr>
          <a:xfrm>
            <a:off x="519263" y="4451764"/>
            <a:ext cx="568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1.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C0CEBB0-E2C4-5600-40D8-CE3A6ADE819D}"/>
              </a:ext>
            </a:extLst>
          </p:cNvPr>
          <p:cNvSpPr txBox="1"/>
          <p:nvPr/>
        </p:nvSpPr>
        <p:spPr>
          <a:xfrm>
            <a:off x="507569" y="5115946"/>
            <a:ext cx="568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b="1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9CA2789-36CE-5295-16BD-2CA9AC1E1B1F}"/>
              </a:ext>
            </a:extLst>
          </p:cNvPr>
          <p:cNvSpPr txBox="1"/>
          <p:nvPr/>
        </p:nvSpPr>
        <p:spPr>
          <a:xfrm>
            <a:off x="507569" y="5902903"/>
            <a:ext cx="568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3.</a:t>
            </a:r>
          </a:p>
        </p:txBody>
      </p:sp>
      <p:sp>
        <p:nvSpPr>
          <p:cNvPr id="39" name="Google Shape;149;p4">
            <a:extLst>
              <a:ext uri="{FF2B5EF4-FFF2-40B4-BE49-F238E27FC236}">
                <a16:creationId xmlns:a16="http://schemas.microsoft.com/office/drawing/2014/main" id="{1C03ABB3-0131-8CC3-B6F2-249F7E24572B}"/>
              </a:ext>
            </a:extLst>
          </p:cNvPr>
          <p:cNvSpPr txBox="1"/>
          <p:nvPr/>
        </p:nvSpPr>
        <p:spPr>
          <a:xfrm>
            <a:off x="1002719" y="1072908"/>
            <a:ext cx="5093281" cy="107717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just" rtl="0">
              <a:spcBef>
                <a:spcPts val="0"/>
              </a:spcBef>
              <a:spcAft>
                <a:spcPts val="0"/>
              </a:spcAft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etapa de juzgamiento se rige por los principios de oralidad, publicidad, inmediación y contradicción. Por ello, es la oportunidad para que las partes ejerzan las facultades de alegación e intervención. </a:t>
            </a:r>
            <a:endParaRPr lang="es-PE"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BE742D8B-54DA-985B-B384-99292A9363BC}"/>
              </a:ext>
            </a:extLst>
          </p:cNvPr>
          <p:cNvSpPr txBox="1"/>
          <p:nvPr/>
        </p:nvSpPr>
        <p:spPr>
          <a:xfrm>
            <a:off x="7927630" y="3235331"/>
            <a:ext cx="2884647" cy="590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50"/>
              </a:lnSpc>
              <a:spcBef>
                <a:spcPts val="1800"/>
              </a:spcBef>
              <a:spcAft>
                <a:spcPts val="1050"/>
              </a:spcAft>
              <a:buNone/>
            </a:pPr>
            <a:r>
              <a:rPr lang="es-MX" sz="1400" b="1" i="0" dirty="0">
                <a:solidFill>
                  <a:srgbClr val="002060"/>
                </a:solidFill>
                <a:effectLst/>
                <a:latin typeface="Poppins" panose="00000500000000000000" pitchFamily="2" charset="0"/>
              </a:rPr>
              <a:t>Artículo 371. Apertura del juicio y posición de las parte</a:t>
            </a:r>
            <a:r>
              <a:rPr lang="es-MX" sz="1400" b="1" dirty="0">
                <a:solidFill>
                  <a:srgbClr val="002060"/>
                </a:solidFill>
                <a:latin typeface="Poppins" panose="00000500000000000000" pitchFamily="2" charset="0"/>
              </a:rPr>
              <a:t>s</a:t>
            </a:r>
            <a:endParaRPr lang="es-PE" sz="1400" dirty="0">
              <a:solidFill>
                <a:srgbClr val="002060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D1D33C76-36D1-E452-C033-4D26BBE57D17}"/>
              </a:ext>
            </a:extLst>
          </p:cNvPr>
          <p:cNvSpPr txBox="1"/>
          <p:nvPr/>
        </p:nvSpPr>
        <p:spPr>
          <a:xfrm>
            <a:off x="6861710" y="4149481"/>
            <a:ext cx="4811027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500" b="0" i="0" dirty="0">
                <a:solidFill>
                  <a:srgbClr val="000000"/>
                </a:solidFill>
                <a:effectLst/>
                <a:latin typeface="Avenir Next LT Pro" panose="020B0504020202020204" pitchFamily="34" charset="0"/>
              </a:rPr>
              <a:t>(…) 2. Acto seguido, el Fiscal </a:t>
            </a:r>
            <a:r>
              <a:rPr lang="es-MX" sz="1500" b="1" i="0" dirty="0">
                <a:solidFill>
                  <a:srgbClr val="000000"/>
                </a:solidFill>
                <a:effectLst/>
                <a:latin typeface="Avenir Next LT Pro" panose="020B0504020202020204" pitchFamily="34" charset="0"/>
              </a:rPr>
              <a:t>expondrá resumidamente los hechos objeto de la acusación, la calificación jurídica y las pruebas que ofreció y fueron admitidas. </a:t>
            </a:r>
            <a:r>
              <a:rPr lang="es-MX" sz="1500" b="0" i="0" dirty="0">
                <a:solidFill>
                  <a:srgbClr val="000000"/>
                </a:solidFill>
                <a:effectLst/>
                <a:latin typeface="Avenir Next LT Pro" panose="020B0504020202020204" pitchFamily="34" charset="0"/>
              </a:rPr>
              <a:t>Posteriormente, en su orden, los abogados del actor civil y del tercero civil expondrán concisamente sus pretensiones y las pruebas ofrecidas y admitidas. Finalmente, el defensor del acusado expondrá brevemente sus argumentos de defensa y las pruebas de descargo ofrecidas y admitidas.</a:t>
            </a:r>
            <a:endParaRPr lang="es-PE" sz="1500" dirty="0">
              <a:latin typeface="Avenir Next LT Pro" panose="020B0504020202020204" pitchFamily="34" charset="0"/>
            </a:endParaRPr>
          </a:p>
        </p:txBody>
      </p:sp>
      <p:sp>
        <p:nvSpPr>
          <p:cNvPr id="42" name="Abrir llave 41">
            <a:extLst>
              <a:ext uri="{FF2B5EF4-FFF2-40B4-BE49-F238E27FC236}">
                <a16:creationId xmlns:a16="http://schemas.microsoft.com/office/drawing/2014/main" id="{81BE871B-CE60-8D1D-670F-9808FAFAB876}"/>
              </a:ext>
            </a:extLst>
          </p:cNvPr>
          <p:cNvSpPr/>
          <p:nvPr/>
        </p:nvSpPr>
        <p:spPr>
          <a:xfrm rot="5400000">
            <a:off x="8989110" y="1672023"/>
            <a:ext cx="553635" cy="48110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496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3;p2">
            <a:extLst>
              <a:ext uri="{FF2B5EF4-FFF2-40B4-BE49-F238E27FC236}">
                <a16:creationId xmlns:a16="http://schemas.microsoft.com/office/drawing/2014/main" id="{95656AFC-C589-525E-6ADD-B3C9C414CB90}"/>
              </a:ext>
            </a:extLst>
          </p:cNvPr>
          <p:cNvSpPr/>
          <p:nvPr/>
        </p:nvSpPr>
        <p:spPr>
          <a:xfrm>
            <a:off x="-13310" y="105992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¿DEBO PRESENTAR EL ALEGATO DE APERTURA?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14" name="Google Shape;384;g2714df36a69_0_0">
            <a:extLst>
              <a:ext uri="{FF2B5EF4-FFF2-40B4-BE49-F238E27FC236}">
                <a16:creationId xmlns:a16="http://schemas.microsoft.com/office/drawing/2014/main" id="{59CB453F-7F3E-3951-6D72-45F8D181A1D4}"/>
              </a:ext>
            </a:extLst>
          </p:cNvPr>
          <p:cNvSpPr txBox="1"/>
          <p:nvPr/>
        </p:nvSpPr>
        <p:spPr>
          <a:xfrm>
            <a:off x="9284970" y="638690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419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128;p3">
            <a:extLst>
              <a:ext uri="{FF2B5EF4-FFF2-40B4-BE49-F238E27FC236}">
                <a16:creationId xmlns:a16="http://schemas.microsoft.com/office/drawing/2014/main" id="{C9318C54-6961-57A7-C58B-2B5F5C486174}"/>
              </a:ext>
            </a:extLst>
          </p:cNvPr>
          <p:cNvSpPr txBox="1"/>
          <p:nvPr/>
        </p:nvSpPr>
        <p:spPr>
          <a:xfrm>
            <a:off x="4445480" y="1377573"/>
            <a:ext cx="862664" cy="6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Barlow Condensed SemiBold"/>
              <a:buNone/>
            </a:pPr>
            <a:r>
              <a:rPr lang="es-PE" sz="4800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</a:t>
            </a:r>
            <a:r>
              <a:rPr lang="es-PE" sz="4800" b="0" i="0" u="none" strike="noStrike" cap="none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1</a:t>
            </a:r>
            <a:endParaRPr sz="48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39" name="Google Shape;134;p3">
            <a:extLst>
              <a:ext uri="{FF2B5EF4-FFF2-40B4-BE49-F238E27FC236}">
                <a16:creationId xmlns:a16="http://schemas.microsoft.com/office/drawing/2014/main" id="{A224212B-F4FA-6F52-AC76-E55A9382CC47}"/>
              </a:ext>
            </a:extLst>
          </p:cNvPr>
          <p:cNvSpPr txBox="1"/>
          <p:nvPr/>
        </p:nvSpPr>
        <p:spPr>
          <a:xfrm>
            <a:off x="4687199" y="2998022"/>
            <a:ext cx="882796" cy="271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Barlow Condensed SemiBold"/>
              <a:buNone/>
            </a:pPr>
            <a:r>
              <a:rPr lang="es-PE" sz="4000" b="0" i="0" u="none" strike="noStrike" cap="none" dirty="0">
                <a:solidFill>
                  <a:schemeClr val="lt1"/>
                </a:solidFill>
                <a:latin typeface="Barlow Condensed SemiBold"/>
                <a:ea typeface="Barlow Condensed SemiBold"/>
                <a:cs typeface="Barlow Condensed SemiBold"/>
                <a:sym typeface="Barlow Condensed SemiBold"/>
              </a:rPr>
              <a:t>02</a:t>
            </a:r>
            <a:endParaRPr sz="4000" b="0" i="0" u="none" strike="noStrike" cap="none" dirty="0">
              <a:solidFill>
                <a:schemeClr val="lt1"/>
              </a:solidFill>
              <a:latin typeface="Barlow Condensed SemiBold"/>
              <a:ea typeface="Barlow Condensed SemiBold"/>
              <a:cs typeface="Barlow Condensed SemiBold"/>
              <a:sym typeface="Barlow Condensed SemiBold"/>
            </a:endParaRPr>
          </a:p>
        </p:txBody>
      </p:sp>
      <p:sp>
        <p:nvSpPr>
          <p:cNvPr id="40" name="CuadroTexto 44">
            <a:extLst>
              <a:ext uri="{FF2B5EF4-FFF2-40B4-BE49-F238E27FC236}">
                <a16:creationId xmlns:a16="http://schemas.microsoft.com/office/drawing/2014/main" id="{21D9E70A-9615-88B1-297D-5EA93EFC2870}"/>
              </a:ext>
            </a:extLst>
          </p:cNvPr>
          <p:cNvSpPr txBox="1"/>
          <p:nvPr/>
        </p:nvSpPr>
        <p:spPr>
          <a:xfrm>
            <a:off x="999798" y="2218751"/>
            <a:ext cx="1867227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  <a:spcBef>
                <a:spcPts val="855"/>
              </a:spcBef>
              <a:tabLst>
                <a:tab pos="240665" algn="l"/>
              </a:tabLst>
            </a:pPr>
            <a:r>
              <a:rPr lang="es-ES" sz="1600" b="1" dirty="0">
                <a:solidFill>
                  <a:schemeClr val="bg1"/>
                </a:solidFill>
                <a:latin typeface="Avenir Next LT Pro Light" panose="020B0304020202020204" pitchFamily="34" charset="77"/>
                <a:cs typeface="Calibri"/>
              </a:rPr>
              <a:t>Posiciones en un proceso penal</a:t>
            </a:r>
          </a:p>
        </p:txBody>
      </p:sp>
      <p:sp>
        <p:nvSpPr>
          <p:cNvPr id="42" name="Flecha: a la derecha 41">
            <a:extLst>
              <a:ext uri="{FF2B5EF4-FFF2-40B4-BE49-F238E27FC236}">
                <a16:creationId xmlns:a16="http://schemas.microsoft.com/office/drawing/2014/main" id="{592DEA8D-F281-C838-369C-0B822EFB5B87}"/>
              </a:ext>
            </a:extLst>
          </p:cNvPr>
          <p:cNvSpPr/>
          <p:nvPr/>
        </p:nvSpPr>
        <p:spPr>
          <a:xfrm>
            <a:off x="5767018" y="2891121"/>
            <a:ext cx="676645" cy="53788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8F684F92-8811-9B66-4685-32014F99220D}"/>
              </a:ext>
            </a:extLst>
          </p:cNvPr>
          <p:cNvSpPr txBox="1"/>
          <p:nvPr/>
        </p:nvSpPr>
        <p:spPr>
          <a:xfrm>
            <a:off x="6746754" y="1255178"/>
            <a:ext cx="4493551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Q</a:t>
            </a:r>
            <a:r>
              <a:rPr lang="es-MX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uien reclama una condena (representada por el fiscal, la defensa del tercero civil o el querellante)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36D0D5AB-A616-BE6A-A460-C8898D58E5F0}"/>
              </a:ext>
            </a:extLst>
          </p:cNvPr>
          <p:cNvSpPr txBox="1"/>
          <p:nvPr/>
        </p:nvSpPr>
        <p:spPr>
          <a:xfrm>
            <a:off x="6746755" y="2478976"/>
            <a:ext cx="449355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P</a:t>
            </a:r>
            <a:r>
              <a:rPr lang="es-MX" sz="1600" u="none" strike="noStrike" cap="none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retende la absolución de los cargos, esta misión reposa en el abogado defensor, quien en algunas ocasiones está acompañado del defensor del tercero civilmente responsable o de la persona jurídica como sujeto pasivo. 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5" name="Abrir llave 44">
            <a:extLst>
              <a:ext uri="{FF2B5EF4-FFF2-40B4-BE49-F238E27FC236}">
                <a16:creationId xmlns:a16="http://schemas.microsoft.com/office/drawing/2014/main" id="{59C2EFAE-4EE8-72D4-9B7D-A04EF022B1B7}"/>
              </a:ext>
            </a:extLst>
          </p:cNvPr>
          <p:cNvSpPr/>
          <p:nvPr/>
        </p:nvSpPr>
        <p:spPr>
          <a:xfrm>
            <a:off x="3355172" y="1271165"/>
            <a:ext cx="553635" cy="2479945"/>
          </a:xfrm>
          <a:prstGeom prst="lef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6" name="Abrir llave 45">
            <a:extLst>
              <a:ext uri="{FF2B5EF4-FFF2-40B4-BE49-F238E27FC236}">
                <a16:creationId xmlns:a16="http://schemas.microsoft.com/office/drawing/2014/main" id="{151DF1F3-06C3-C371-8F0C-420EE90953FF}"/>
              </a:ext>
            </a:extLst>
          </p:cNvPr>
          <p:cNvSpPr/>
          <p:nvPr/>
        </p:nvSpPr>
        <p:spPr>
          <a:xfrm rot="16200000">
            <a:off x="5856948" y="-1332585"/>
            <a:ext cx="442116" cy="11144250"/>
          </a:xfrm>
          <a:prstGeom prst="leftBrace">
            <a:avLst>
              <a:gd name="adj1" fmla="val 8333"/>
              <a:gd name="adj2" fmla="val 52305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D23B16DD-2657-C797-F795-BDB272FF704A}"/>
              </a:ext>
            </a:extLst>
          </p:cNvPr>
          <p:cNvSpPr txBox="1"/>
          <p:nvPr/>
        </p:nvSpPr>
        <p:spPr>
          <a:xfrm>
            <a:off x="776457" y="4531308"/>
            <a:ext cx="106577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Ambas posiciones se presentan frente a quien deberá decidir: el tribunal, quien optará solo por una de las tesis en controversia: libertad o condena. </a:t>
            </a:r>
            <a:endParaRPr lang="es-ES" sz="1600" u="none" strike="noStrike" cap="none" dirty="0"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48" name="Flecha: a la derecha 47">
            <a:extLst>
              <a:ext uri="{FF2B5EF4-FFF2-40B4-BE49-F238E27FC236}">
                <a16:creationId xmlns:a16="http://schemas.microsoft.com/office/drawing/2014/main" id="{1E4F508F-3EC2-AF03-1F4F-4E6F5A43BFED}"/>
              </a:ext>
            </a:extLst>
          </p:cNvPr>
          <p:cNvSpPr/>
          <p:nvPr/>
        </p:nvSpPr>
        <p:spPr>
          <a:xfrm rot="5400000">
            <a:off x="6156400" y="5141921"/>
            <a:ext cx="385332" cy="47507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9" name="Google Shape;165;g2b7ef15b701_3_7">
            <a:extLst>
              <a:ext uri="{FF2B5EF4-FFF2-40B4-BE49-F238E27FC236}">
                <a16:creationId xmlns:a16="http://schemas.microsoft.com/office/drawing/2014/main" id="{3E6809A6-0E7E-130D-2FE2-6D6F68D55EDD}"/>
              </a:ext>
            </a:extLst>
          </p:cNvPr>
          <p:cNvSpPr txBox="1"/>
          <p:nvPr/>
        </p:nvSpPr>
        <p:spPr>
          <a:xfrm>
            <a:off x="767116" y="5716559"/>
            <a:ext cx="10657767" cy="5847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s-MX" sz="1600" dirty="0"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El tribunal querrá saber de qué trata el caso, cuál es la tesis jurídica y cuales son las pruebas que la sustentan, por lo que espera a que ambas partes les presten sus posiciones que le permitan decidir.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385EAD9-98B0-7F08-EF6D-E124C218D016}"/>
              </a:ext>
            </a:extLst>
          </p:cNvPr>
          <p:cNvSpPr/>
          <p:nvPr/>
        </p:nvSpPr>
        <p:spPr>
          <a:xfrm>
            <a:off x="4204577" y="1392805"/>
            <a:ext cx="1215248" cy="551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Tesis acusatoria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C094BE6-F233-7AA3-7D8D-41FF6CEF2DFA}"/>
              </a:ext>
            </a:extLst>
          </p:cNvPr>
          <p:cNvSpPr/>
          <p:nvPr/>
        </p:nvSpPr>
        <p:spPr>
          <a:xfrm>
            <a:off x="4204577" y="2901382"/>
            <a:ext cx="1215248" cy="551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Tesis de libertad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D5878892-A794-7A93-FD9A-A8CD24583A03}"/>
              </a:ext>
            </a:extLst>
          </p:cNvPr>
          <p:cNvSpPr/>
          <p:nvPr/>
        </p:nvSpPr>
        <p:spPr>
          <a:xfrm>
            <a:off x="5739684" y="1386599"/>
            <a:ext cx="676645" cy="53788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7880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3;p2">
            <a:extLst>
              <a:ext uri="{FF2B5EF4-FFF2-40B4-BE49-F238E27FC236}">
                <a16:creationId xmlns:a16="http://schemas.microsoft.com/office/drawing/2014/main" id="{A8DC1342-5FAC-C5F2-295B-DB20D4A0D039}"/>
              </a:ext>
            </a:extLst>
          </p:cNvPr>
          <p:cNvSpPr/>
          <p:nvPr/>
        </p:nvSpPr>
        <p:spPr>
          <a:xfrm>
            <a:off x="0" y="209652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¿DEBO PRESENTAR EL ALEGATO DE APERTURA?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  <p:sp>
        <p:nvSpPr>
          <p:cNvPr id="5" name="CuadroTexto 44">
            <a:extLst>
              <a:ext uri="{FF2B5EF4-FFF2-40B4-BE49-F238E27FC236}">
                <a16:creationId xmlns:a16="http://schemas.microsoft.com/office/drawing/2014/main" id="{4C699461-0128-1A8F-40D1-E02251535226}"/>
              </a:ext>
            </a:extLst>
          </p:cNvPr>
          <p:cNvSpPr txBox="1"/>
          <p:nvPr/>
        </p:nvSpPr>
        <p:spPr>
          <a:xfrm>
            <a:off x="909592" y="5001320"/>
            <a:ext cx="4466427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latin typeface="Avenir Next LT Pro Light" panose="020B0304020202020204" pitchFamily="34" charset="77"/>
                <a:cs typeface="Calibri"/>
              </a:rPr>
              <a:t>El CPP ha regulado la oralidad en los alegatos, de lo contrario, sería escatimar la norma. </a:t>
            </a:r>
          </a:p>
        </p:txBody>
      </p:sp>
      <p:sp>
        <p:nvSpPr>
          <p:cNvPr id="16" name="CuadroTexto 44">
            <a:extLst>
              <a:ext uri="{FF2B5EF4-FFF2-40B4-BE49-F238E27FC236}">
                <a16:creationId xmlns:a16="http://schemas.microsoft.com/office/drawing/2014/main" id="{77291CA8-3B7F-2AA1-E8E0-921DD4F86268}"/>
              </a:ext>
            </a:extLst>
          </p:cNvPr>
          <p:cNvSpPr txBox="1"/>
          <p:nvPr/>
        </p:nvSpPr>
        <p:spPr>
          <a:xfrm>
            <a:off x="918086" y="1492449"/>
            <a:ext cx="4457933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latin typeface="Avenir Next LT Pro Light" panose="020B0304020202020204" pitchFamily="34" charset="77"/>
                <a:cs typeface="Calibri"/>
              </a:rPr>
              <a:t>Hay quienes consideran que estratégicamente es mejor que la defensa no realice su alegato de apertura.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DFE6823-B038-E431-4837-2C477CF6B4CA}"/>
              </a:ext>
            </a:extLst>
          </p:cNvPr>
          <p:cNvSpPr txBox="1"/>
          <p:nvPr/>
        </p:nvSpPr>
        <p:spPr>
          <a:xfrm>
            <a:off x="6305657" y="4878209"/>
            <a:ext cx="49853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Avenir Next LT Pro Light" panose="020B0304020202020204" pitchFamily="34" charset="0"/>
              </a:rPr>
              <a:t>El </a:t>
            </a:r>
            <a:r>
              <a:rPr lang="es-ES" sz="1600" b="1" dirty="0">
                <a:latin typeface="Avenir Next LT Pro Light" panose="020B0304020202020204" pitchFamily="34" charset="0"/>
              </a:rPr>
              <a:t>art. 317 inciso 2 del CPP </a:t>
            </a:r>
            <a:r>
              <a:rPr lang="es-ES" sz="1600" dirty="0">
                <a:latin typeface="Avenir Next LT Pro Light" panose="020B0304020202020204" pitchFamily="34" charset="0"/>
              </a:rPr>
              <a:t>cuando hace referencia al alegato de apertura no lo presenta como una facultad, sino que la impone: </a:t>
            </a:r>
            <a:r>
              <a:rPr lang="es-ES" sz="1600" b="1" dirty="0">
                <a:latin typeface="Avenir Next LT Pro Light" panose="020B0304020202020204" pitchFamily="34" charset="0"/>
              </a:rPr>
              <a:t>“expondrá”</a:t>
            </a:r>
            <a:r>
              <a:rPr lang="es-ES" sz="1600" dirty="0">
                <a:latin typeface="Avenir Next LT Pro Light" panose="020B0304020202020204" pitchFamily="34" charset="0"/>
              </a:rPr>
              <a:t>, no menciona “podrá exponer”. </a:t>
            </a:r>
            <a:endParaRPr lang="es-PE" sz="1600" dirty="0">
              <a:latin typeface="Avenir Next LT Pro Light" panose="020B0304020202020204" pitchFamily="34" charset="0"/>
            </a:endParaRPr>
          </a:p>
        </p:txBody>
      </p:sp>
      <p:sp>
        <p:nvSpPr>
          <p:cNvPr id="44" name="CuadroTexto 44">
            <a:extLst>
              <a:ext uri="{FF2B5EF4-FFF2-40B4-BE49-F238E27FC236}">
                <a16:creationId xmlns:a16="http://schemas.microsoft.com/office/drawing/2014/main" id="{7440C20D-C148-BE15-CA54-31B2F552C9AC}"/>
              </a:ext>
            </a:extLst>
          </p:cNvPr>
          <p:cNvSpPr txBox="1"/>
          <p:nvPr/>
        </p:nvSpPr>
        <p:spPr>
          <a:xfrm>
            <a:off x="918086" y="3021038"/>
            <a:ext cx="4457933" cy="132343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0665" indent="-227965" algn="just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0665" algn="l"/>
              </a:tabLst>
            </a:pPr>
            <a:r>
              <a:rPr lang="es-ES" sz="1600" dirty="0">
                <a:latin typeface="Avenir Next LT Pro Light" panose="020B0304020202020204" pitchFamily="34" charset="77"/>
                <a:cs typeface="Calibri"/>
              </a:rPr>
              <a:t>El litigio no se trata de derrotar a tu oponente (la persona), sino en derrotar su versión del caso. Esto es del mensaje que debe escuchar el Juez y de lo que advertirá a través de las pruebas. </a:t>
            </a:r>
            <a:endParaRPr lang="es-ES" sz="1600" b="1" dirty="0">
              <a:latin typeface="Avenir Next LT Pro Light" panose="020B0304020202020204" pitchFamily="34" charset="77"/>
              <a:cs typeface="Calibri"/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8D21266-7DF5-4B89-6A5B-0F9EBB3D7D3B}"/>
              </a:ext>
            </a:extLst>
          </p:cNvPr>
          <p:cNvSpPr txBox="1"/>
          <p:nvPr/>
        </p:nvSpPr>
        <p:spPr>
          <a:xfrm>
            <a:off x="6297101" y="3177633"/>
            <a:ext cx="49767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600" b="1" dirty="0">
                <a:latin typeface="Avenir Next LT Pro Light" panose="020B0304020202020204" pitchFamily="34" charset="0"/>
              </a:rPr>
              <a:t>¿Dejarás, entonces, que el tribunal solo escuche a una de las partes?, </a:t>
            </a:r>
            <a:r>
              <a:rPr lang="es-ES" sz="1600" dirty="0">
                <a:latin typeface="Avenir Next LT Pro Light" panose="020B0304020202020204" pitchFamily="34" charset="0"/>
              </a:rPr>
              <a:t>¿a la que acusa y reclama una condena?</a:t>
            </a:r>
            <a:endParaRPr lang="es-PE" sz="1600" dirty="0">
              <a:latin typeface="Avenir Next LT Pro Light" panose="020B0304020202020204" pitchFamily="34" charset="0"/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B0D0BFB5-F17C-018D-55F4-EC8DD5D7A93E}"/>
              </a:ext>
            </a:extLst>
          </p:cNvPr>
          <p:cNvSpPr txBox="1"/>
          <p:nvPr/>
        </p:nvSpPr>
        <p:spPr>
          <a:xfrm>
            <a:off x="6297101" y="1369337"/>
            <a:ext cx="497681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600" b="1" dirty="0">
                <a:latin typeface="Avenir Next LT Pro Light" panose="020B0304020202020204" pitchFamily="34" charset="77"/>
                <a:cs typeface="Calibri"/>
              </a:rPr>
              <a:t>El factor sorpresa </a:t>
            </a:r>
            <a:r>
              <a:rPr lang="es-ES" sz="1600" dirty="0">
                <a:latin typeface="Avenir Next LT Pro Light" panose="020B0304020202020204" pitchFamily="34" charset="77"/>
                <a:cs typeface="Calibri"/>
              </a:rPr>
              <a:t>conlleva asumir una posición limitada y errónea, que se concentra sólo en su oponente, dejando de lado y descuidando a su destinatario: el tribunal.</a:t>
            </a:r>
            <a:endParaRPr lang="es-PE" sz="1600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6E04D224-7F28-8842-F6B6-5B96CA1410DF}"/>
              </a:ext>
            </a:extLst>
          </p:cNvPr>
          <p:cNvCxnSpPr>
            <a:cxnSpLocks/>
          </p:cNvCxnSpPr>
          <p:nvPr/>
        </p:nvCxnSpPr>
        <p:spPr>
          <a:xfrm>
            <a:off x="5467350" y="1907946"/>
            <a:ext cx="628650" cy="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8A66384-ED79-A083-B862-39EC20CA8A6F}"/>
              </a:ext>
            </a:extLst>
          </p:cNvPr>
          <p:cNvCxnSpPr>
            <a:cxnSpLocks/>
          </p:cNvCxnSpPr>
          <p:nvPr/>
        </p:nvCxnSpPr>
        <p:spPr>
          <a:xfrm>
            <a:off x="5529263" y="3593132"/>
            <a:ext cx="566737" cy="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A8331A1-5A2F-EB8D-25DE-A2EB3E45AD96}"/>
              </a:ext>
            </a:extLst>
          </p:cNvPr>
          <p:cNvCxnSpPr>
            <a:cxnSpLocks/>
          </p:cNvCxnSpPr>
          <p:nvPr/>
        </p:nvCxnSpPr>
        <p:spPr>
          <a:xfrm>
            <a:off x="5529263" y="5416818"/>
            <a:ext cx="566737" cy="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62;g2b7ef15b701_3_7">
            <a:extLst>
              <a:ext uri="{FF2B5EF4-FFF2-40B4-BE49-F238E27FC236}">
                <a16:creationId xmlns:a16="http://schemas.microsoft.com/office/drawing/2014/main" id="{8E2FD584-4928-A174-3BE9-766122BA7523}"/>
              </a:ext>
            </a:extLst>
          </p:cNvPr>
          <p:cNvSpPr txBox="1"/>
          <p:nvPr/>
        </p:nvSpPr>
        <p:spPr>
          <a:xfrm>
            <a:off x="1598144" y="1247697"/>
            <a:ext cx="2908586" cy="58473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b="1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El impacto del primer momento</a:t>
            </a:r>
            <a:endParaRPr b="1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4" name="Google Shape;165;g2b7ef15b701_3_7">
            <a:extLst>
              <a:ext uri="{FF2B5EF4-FFF2-40B4-BE49-F238E27FC236}">
                <a16:creationId xmlns:a16="http://schemas.microsoft.com/office/drawing/2014/main" id="{AF34D5A7-DAFF-949F-FC03-C34B435C1A64}"/>
              </a:ext>
            </a:extLst>
          </p:cNvPr>
          <p:cNvSpPr txBox="1"/>
          <p:nvPr/>
        </p:nvSpPr>
        <p:spPr>
          <a:xfrm>
            <a:off x="5639528" y="1642335"/>
            <a:ext cx="5250214" cy="107717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Prepárate bien.</a:t>
            </a:r>
          </a:p>
          <a:p>
            <a:pPr marL="285750" indent="-285750" algn="just"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improvisación está prohibida.</a:t>
            </a:r>
            <a:endParaRPr lang="es-MX"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Piensa en cómo quieres que el tribunal te recuerde.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Sé memorable.</a:t>
            </a:r>
            <a:endParaRPr u="none" strike="noStrike" cap="none" dirty="0">
              <a:solidFill>
                <a:srgbClr val="000000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5" name="Google Shape;165;g2b7ef15b701_3_7">
            <a:extLst>
              <a:ext uri="{FF2B5EF4-FFF2-40B4-BE49-F238E27FC236}">
                <a16:creationId xmlns:a16="http://schemas.microsoft.com/office/drawing/2014/main" id="{E9F00C61-301A-19C0-2188-DEDE0F6DC8AB}"/>
              </a:ext>
            </a:extLst>
          </p:cNvPr>
          <p:cNvSpPr txBox="1"/>
          <p:nvPr/>
        </p:nvSpPr>
        <p:spPr>
          <a:xfrm>
            <a:off x="5639528" y="3525877"/>
            <a:ext cx="5250214" cy="107717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Utiliza conceptos entendibles en tu relato (los jueces no conocen tu caso).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Arial"/>
                <a:cs typeface="Calibri"/>
                <a:sym typeface="Calibri"/>
              </a:rPr>
              <a:t>Concéntrate en los hechos relevantes y las pruebas que apoyen estas proposiciones.</a:t>
            </a:r>
          </a:p>
        </p:txBody>
      </p:sp>
      <p:sp>
        <p:nvSpPr>
          <p:cNvPr id="6" name="Flecha curva 16">
            <a:extLst>
              <a:ext uri="{FF2B5EF4-FFF2-40B4-BE49-F238E27FC236}">
                <a16:creationId xmlns:a16="http://schemas.microsoft.com/office/drawing/2014/main" id="{809B7F21-1AD0-1400-5C55-453EC799A2C3}"/>
              </a:ext>
            </a:extLst>
          </p:cNvPr>
          <p:cNvSpPr/>
          <p:nvPr/>
        </p:nvSpPr>
        <p:spPr>
          <a:xfrm rot="10800000" flipH="1">
            <a:off x="4224640" y="1842409"/>
            <a:ext cx="1276048" cy="338515"/>
          </a:xfrm>
          <a:prstGeom prst="ben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7" name="Google Shape;162;g2b7ef15b701_3_7">
            <a:extLst>
              <a:ext uri="{FF2B5EF4-FFF2-40B4-BE49-F238E27FC236}">
                <a16:creationId xmlns:a16="http://schemas.microsoft.com/office/drawing/2014/main" id="{6A4E4A1B-C3D7-A331-D239-4AFFD6170BAC}"/>
              </a:ext>
            </a:extLst>
          </p:cNvPr>
          <p:cNvSpPr txBox="1"/>
          <p:nvPr/>
        </p:nvSpPr>
        <p:spPr>
          <a:xfrm>
            <a:off x="1614972" y="3145389"/>
            <a:ext cx="2908586" cy="58473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b="1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La oportunidad para comunicar tu tesis</a:t>
            </a:r>
            <a:endParaRPr b="1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8" name="Flecha curva 21">
            <a:extLst>
              <a:ext uri="{FF2B5EF4-FFF2-40B4-BE49-F238E27FC236}">
                <a16:creationId xmlns:a16="http://schemas.microsoft.com/office/drawing/2014/main" id="{0C4B1FF7-3F5E-2096-FE32-E450B3C78E23}"/>
              </a:ext>
            </a:extLst>
          </p:cNvPr>
          <p:cNvSpPr/>
          <p:nvPr/>
        </p:nvSpPr>
        <p:spPr>
          <a:xfrm rot="10800000" flipH="1">
            <a:off x="4207812" y="3730124"/>
            <a:ext cx="1276048" cy="334341"/>
          </a:xfrm>
          <a:prstGeom prst="ben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Google Shape;162;g2b7ef15b701_3_7">
            <a:extLst>
              <a:ext uri="{FF2B5EF4-FFF2-40B4-BE49-F238E27FC236}">
                <a16:creationId xmlns:a16="http://schemas.microsoft.com/office/drawing/2014/main" id="{8A573AB9-8D39-2DD2-5735-299C35C89184}"/>
              </a:ext>
            </a:extLst>
          </p:cNvPr>
          <p:cNvSpPr txBox="1"/>
          <p:nvPr/>
        </p:nvSpPr>
        <p:spPr>
          <a:xfrm>
            <a:off x="1614972" y="5006601"/>
            <a:ext cx="2908586" cy="58473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b="1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Transmite tu historia positivamente</a:t>
            </a:r>
            <a:endParaRPr b="1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Arial"/>
              <a:cs typeface="Arial"/>
              <a:sym typeface="Arial"/>
            </a:endParaRPr>
          </a:p>
        </p:txBody>
      </p:sp>
      <p:sp>
        <p:nvSpPr>
          <p:cNvPr id="10" name="Flecha curva 23">
            <a:extLst>
              <a:ext uri="{FF2B5EF4-FFF2-40B4-BE49-F238E27FC236}">
                <a16:creationId xmlns:a16="http://schemas.microsoft.com/office/drawing/2014/main" id="{DD67FBE5-194D-4494-6B56-232FCFD0EE1B}"/>
              </a:ext>
            </a:extLst>
          </p:cNvPr>
          <p:cNvSpPr/>
          <p:nvPr/>
        </p:nvSpPr>
        <p:spPr>
          <a:xfrm rot="10800000" flipH="1">
            <a:off x="4207813" y="5633311"/>
            <a:ext cx="1276049" cy="334341"/>
          </a:xfrm>
          <a:prstGeom prst="ben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1" name="Google Shape;165;g2b7ef15b701_3_7">
            <a:extLst>
              <a:ext uri="{FF2B5EF4-FFF2-40B4-BE49-F238E27FC236}">
                <a16:creationId xmlns:a16="http://schemas.microsoft.com/office/drawing/2014/main" id="{A8F9564E-5DBA-EA0E-E933-5E3738E15096}"/>
              </a:ext>
            </a:extLst>
          </p:cNvPr>
          <p:cNvSpPr txBox="1"/>
          <p:nvPr/>
        </p:nvSpPr>
        <p:spPr>
          <a:xfrm>
            <a:off x="5639528" y="5552175"/>
            <a:ext cx="5250214" cy="8309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Transmite tu historia y teoría del caso con todas tus fortalezas e identifica también tus debilidades.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s-MX" sz="1600" u="none" strike="noStrike" cap="none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Humaniza la narración</a:t>
            </a:r>
            <a:r>
              <a:rPr lang="es-MX" sz="1600" dirty="0">
                <a:solidFill>
                  <a:schemeClr val="dk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, sé creíble y sólido</a:t>
            </a:r>
            <a:endParaRPr lang="es-MX" sz="1600" u="none" strike="noStrike" cap="none" dirty="0">
              <a:solidFill>
                <a:schemeClr val="dk1"/>
              </a:solidFill>
              <a:latin typeface="Avenir Next LT Pro Light" panose="020B0304020202020204" pitchFamily="34" charset="77"/>
              <a:ea typeface="Calibri"/>
              <a:cs typeface="Calibri"/>
              <a:sym typeface="Calibri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C2DDFC5-9C44-61ED-0766-A809C18C3828}"/>
              </a:ext>
            </a:extLst>
          </p:cNvPr>
          <p:cNvSpPr txBox="1"/>
          <p:nvPr/>
        </p:nvSpPr>
        <p:spPr>
          <a:xfrm>
            <a:off x="1112052" y="1187616"/>
            <a:ext cx="502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1.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F3067-67E2-693A-BA74-056468C168F7}"/>
              </a:ext>
            </a:extLst>
          </p:cNvPr>
          <p:cNvSpPr txBox="1"/>
          <p:nvPr/>
        </p:nvSpPr>
        <p:spPr>
          <a:xfrm>
            <a:off x="1112052" y="3125742"/>
            <a:ext cx="502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2.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962EC7E-E357-01F7-4DDE-688FB23CDD98}"/>
              </a:ext>
            </a:extLst>
          </p:cNvPr>
          <p:cNvSpPr txBox="1"/>
          <p:nvPr/>
        </p:nvSpPr>
        <p:spPr>
          <a:xfrm>
            <a:off x="1112052" y="4958473"/>
            <a:ext cx="502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PE" b="1" dirty="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s-PE" sz="1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6" name="Google Shape;123;p2">
            <a:extLst>
              <a:ext uri="{FF2B5EF4-FFF2-40B4-BE49-F238E27FC236}">
                <a16:creationId xmlns:a16="http://schemas.microsoft.com/office/drawing/2014/main" id="{93532502-A03E-739F-40B6-E975170802F7}"/>
              </a:ext>
            </a:extLst>
          </p:cNvPr>
          <p:cNvSpPr/>
          <p:nvPr/>
        </p:nvSpPr>
        <p:spPr>
          <a:xfrm>
            <a:off x="-13310" y="105992"/>
            <a:ext cx="12192000" cy="6807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3200" b="1" u="none" strike="noStrike" cap="none" dirty="0">
                <a:solidFill>
                  <a:schemeClr val="bg1"/>
                </a:solidFill>
                <a:latin typeface="Avenir Next LT Pro Light" panose="020B0304020202020204" pitchFamily="34" charset="77"/>
                <a:ea typeface="Calibri"/>
                <a:cs typeface="Calibri"/>
                <a:sym typeface="Calibri"/>
              </a:rPr>
              <a:t>IMPORTANCIA</a:t>
            </a:r>
            <a:endParaRPr lang="es-ES" sz="3200" b="1" u="none" strike="noStrike" cap="none" dirty="0">
              <a:solidFill>
                <a:schemeClr val="bg1"/>
              </a:solidFill>
              <a:latin typeface="Avenir Next LT Pro Light" panose="020B0304020202020204" pitchFamily="34" charset="77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9569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afVTI">
  <a:themeElements>
    <a:clrScheme name="Leaf">
      <a:dk1>
        <a:sysClr val="windowText" lastClr="000000"/>
      </a:dk1>
      <a:lt1>
        <a:sysClr val="window" lastClr="FFFFFF"/>
      </a:lt1>
      <a:dk2>
        <a:srgbClr val="732124"/>
      </a:dk2>
      <a:lt2>
        <a:srgbClr val="F0EDE5"/>
      </a:lt2>
      <a:accent1>
        <a:srgbClr val="D34817"/>
      </a:accent1>
      <a:accent2>
        <a:srgbClr val="A68D65"/>
      </a:accent2>
      <a:accent3>
        <a:srgbClr val="728377"/>
      </a:accent3>
      <a:accent4>
        <a:srgbClr val="B4797B"/>
      </a:accent4>
      <a:accent5>
        <a:srgbClr val="CE8439"/>
      </a:accent5>
      <a:accent6>
        <a:srgbClr val="CF3A2A"/>
      </a:accent6>
      <a:hlink>
        <a:srgbClr val="D06853"/>
      </a:hlink>
      <a:folHlink>
        <a:srgbClr val="B677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d412f2-f881-43bf-8e4d-7ad70df76e7f" xsi:nil="true"/>
    <lcf76f155ced4ddcb4097134ff3c332f xmlns="89ff9cdd-6cb4-41c2-aa60-1ecb6743dc0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23E3191F1ED5B4EAFD74C2CE80DDE08" ma:contentTypeVersion="12" ma:contentTypeDescription="Crear nuevo documento." ma:contentTypeScope="" ma:versionID="4a257c0a5c82fb707168579699c3fe26">
  <xsd:schema xmlns:xsd="http://www.w3.org/2001/XMLSchema" xmlns:xs="http://www.w3.org/2001/XMLSchema" xmlns:p="http://schemas.microsoft.com/office/2006/metadata/properties" xmlns:ns2="89ff9cdd-6cb4-41c2-aa60-1ecb6743dc0d" xmlns:ns3="3bd412f2-f881-43bf-8e4d-7ad70df76e7f" targetNamespace="http://schemas.microsoft.com/office/2006/metadata/properties" ma:root="true" ma:fieldsID="6e57e8d1672b82afa698dd69a8c2a274" ns2:_="" ns3:_="">
    <xsd:import namespace="89ff9cdd-6cb4-41c2-aa60-1ecb6743dc0d"/>
    <xsd:import namespace="3bd412f2-f881-43bf-8e4d-7ad70df76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f9cdd-6cb4-41c2-aa60-1ecb6743d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08f9d9cc-0e4b-4989-a260-ad259d4682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d412f2-f881-43bf-8e4d-7ad70df76e7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ca64e55-a0b8-4cd7-8a74-751fd194da0b}" ma:internalName="TaxCatchAll" ma:showField="CatchAllData" ma:web="3bd412f2-f881-43bf-8e4d-7ad70df76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61EA74-844D-42EC-9E03-61FD53DA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5CB3A9-6174-43E5-8B7E-13B1114362A2}">
  <ds:schemaRefs>
    <ds:schemaRef ds:uri="http://schemas.microsoft.com/office/2006/metadata/properties"/>
    <ds:schemaRef ds:uri="http://schemas.microsoft.com/office/infopath/2007/PartnerControls"/>
    <ds:schemaRef ds:uri="3bd412f2-f881-43bf-8e4d-7ad70df76e7f"/>
    <ds:schemaRef ds:uri="89ff9cdd-6cb4-41c2-aa60-1ecb6743dc0d"/>
  </ds:schemaRefs>
</ds:datastoreItem>
</file>

<file path=customXml/itemProps3.xml><?xml version="1.0" encoding="utf-8"?>
<ds:datastoreItem xmlns:ds="http://schemas.openxmlformats.org/officeDocument/2006/customXml" ds:itemID="{DD50B9DA-46CB-44E9-81FC-120676D18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ff9cdd-6cb4-41c2-aa60-1ecb6743dc0d"/>
    <ds:schemaRef ds:uri="3bd412f2-f881-43bf-8e4d-7ad70df76e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2625</TotalTime>
  <Words>2218</Words>
  <Application>Microsoft Office PowerPoint</Application>
  <PresentationFormat>Panorámica</PresentationFormat>
  <Paragraphs>269</Paragraphs>
  <Slides>23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38" baseType="lpstr">
      <vt:lpstr>Abadi</vt:lpstr>
      <vt:lpstr>Aptos</vt:lpstr>
      <vt:lpstr>Aptos Light</vt:lpstr>
      <vt:lpstr>Arial</vt:lpstr>
      <vt:lpstr>Arial MT</vt:lpstr>
      <vt:lpstr>Avenir Next LT Pro</vt:lpstr>
      <vt:lpstr>Avenir Next LT Pro Light</vt:lpstr>
      <vt:lpstr>Barlow Condensed SemiBold</vt:lpstr>
      <vt:lpstr>Calibri</vt:lpstr>
      <vt:lpstr>Calibri Light</vt:lpstr>
      <vt:lpstr>Poppins</vt:lpstr>
      <vt:lpstr>Rockwell Nova Light</vt:lpstr>
      <vt:lpstr>Wingdings</vt:lpstr>
      <vt:lpstr>Tema de Office</vt:lpstr>
      <vt:lpstr>LeafVTI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academico1</dc:creator>
  <cp:lastModifiedBy>academico1</cp:lastModifiedBy>
  <cp:revision>76</cp:revision>
  <dcterms:created xsi:type="dcterms:W3CDTF">2024-07-30T14:40:59Z</dcterms:created>
  <dcterms:modified xsi:type="dcterms:W3CDTF">2025-08-13T16:49:06Z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0x010100923E3191F1ED5B4EAFD74C2CE80DDE08</vt:lpwstr>
  </property>
</Properties>
</file>