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98" r:id="rId2"/>
    <p:sldId id="452" r:id="rId3"/>
    <p:sldId id="256" r:id="rId4"/>
    <p:sldId id="257" r:id="rId5"/>
    <p:sldId id="258" r:id="rId6"/>
    <p:sldId id="259" r:id="rId7"/>
    <p:sldId id="260" r:id="rId8"/>
    <p:sldId id="262" r:id="rId9"/>
    <p:sldId id="261" r:id="rId10"/>
    <p:sldId id="263" r:id="rId11"/>
    <p:sldId id="264" r:id="rId12"/>
    <p:sldId id="45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954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4DE2A6-5CF0-4029-B261-BCC1E73A0E0D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D51DB4BD-123C-40BD-99F3-58320A25D042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PE" sz="2400" dirty="0">
              <a:solidFill>
                <a:schemeClr val="tx2"/>
              </a:solidFill>
            </a:rPr>
            <a:t>El delito de negociación incompatible sanciona a funcionarios que, en razón de su cargo, se interesan directa o indirectamente en contratos estatales para beneficio propio o de terceros.</a:t>
          </a:r>
        </a:p>
      </dgm:t>
    </dgm:pt>
    <dgm:pt modelId="{530CABBC-29A6-4C01-BB8B-CC4697D5AA06}" type="parTrans" cxnId="{46444010-8415-4675-A209-75299150FA89}">
      <dgm:prSet/>
      <dgm:spPr/>
      <dgm:t>
        <a:bodyPr/>
        <a:lstStyle/>
        <a:p>
          <a:endParaRPr lang="es-PE"/>
        </a:p>
      </dgm:t>
    </dgm:pt>
    <dgm:pt modelId="{76962E1D-5DB8-4FD3-92A8-A6234290E33B}" type="sibTrans" cxnId="{46444010-8415-4675-A209-75299150FA89}">
      <dgm:prSet/>
      <dgm:spPr/>
      <dgm:t>
        <a:bodyPr/>
        <a:lstStyle/>
        <a:p>
          <a:endParaRPr lang="es-PE"/>
        </a:p>
      </dgm:t>
    </dgm:pt>
    <dgm:pt modelId="{C68D3E83-6160-48F7-A720-099EB2286891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PE" sz="2400" dirty="0">
              <a:solidFill>
                <a:schemeClr val="tx2"/>
              </a:solidFill>
            </a:rPr>
            <a:t>El bien jurídico protegido es la imparcialidad y probidad en la gestión pública, no el patrimonio estatal.</a:t>
          </a:r>
        </a:p>
      </dgm:t>
    </dgm:pt>
    <dgm:pt modelId="{62AB7A15-C190-4D09-8FB7-56D8BFC98AD9}" type="parTrans" cxnId="{9177C5EF-975D-4552-80EE-B6585830337F}">
      <dgm:prSet/>
      <dgm:spPr/>
      <dgm:t>
        <a:bodyPr/>
        <a:lstStyle/>
        <a:p>
          <a:endParaRPr lang="es-PE"/>
        </a:p>
      </dgm:t>
    </dgm:pt>
    <dgm:pt modelId="{CE03A4F4-6FE3-4FE0-BFF2-F619EEBE2926}" type="sibTrans" cxnId="{9177C5EF-975D-4552-80EE-B6585830337F}">
      <dgm:prSet/>
      <dgm:spPr/>
      <dgm:t>
        <a:bodyPr/>
        <a:lstStyle/>
        <a:p>
          <a:endParaRPr lang="es-PE"/>
        </a:p>
      </dgm:t>
    </dgm:pt>
    <dgm:pt modelId="{AD8CDFF3-773D-4CA0-9B2B-464D07570FDE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PE" sz="2400" dirty="0">
              <a:solidFill>
                <a:schemeClr val="tx2"/>
              </a:solidFill>
            </a:rPr>
            <a:t>Solo puede ser autor un funcionario con competencia directa en contrataciones públicas.</a:t>
          </a:r>
        </a:p>
      </dgm:t>
    </dgm:pt>
    <dgm:pt modelId="{A58C99FD-2999-462F-9790-934F088E6176}" type="parTrans" cxnId="{A503065B-232E-423F-8E29-E8654BE7B044}">
      <dgm:prSet/>
      <dgm:spPr/>
      <dgm:t>
        <a:bodyPr/>
        <a:lstStyle/>
        <a:p>
          <a:endParaRPr lang="es-PE"/>
        </a:p>
      </dgm:t>
    </dgm:pt>
    <dgm:pt modelId="{AF361985-CFBF-4E19-BB0C-DCFED4497C41}" type="sibTrans" cxnId="{A503065B-232E-423F-8E29-E8654BE7B044}">
      <dgm:prSet/>
      <dgm:spPr/>
      <dgm:t>
        <a:bodyPr/>
        <a:lstStyle/>
        <a:p>
          <a:endParaRPr lang="es-PE"/>
        </a:p>
      </dgm:t>
    </dgm:pt>
    <dgm:pt modelId="{B16E4D8A-03B0-48AE-90DD-31B509E20419}" type="pres">
      <dgm:prSet presAssocID="{DD4DE2A6-5CF0-4029-B261-BCC1E73A0E0D}" presName="Name0" presStyleCnt="0">
        <dgm:presLayoutVars>
          <dgm:dir/>
          <dgm:resizeHandles val="exact"/>
        </dgm:presLayoutVars>
      </dgm:prSet>
      <dgm:spPr/>
    </dgm:pt>
    <dgm:pt modelId="{0FC6BB34-B9C4-4CBF-9EBA-2C67120369A8}" type="pres">
      <dgm:prSet presAssocID="{D51DB4BD-123C-40BD-99F3-58320A25D042}" presName="node" presStyleLbl="node1" presStyleIdx="0" presStyleCnt="3" custScaleX="127335">
        <dgm:presLayoutVars>
          <dgm:bulletEnabled val="1"/>
        </dgm:presLayoutVars>
      </dgm:prSet>
      <dgm:spPr/>
    </dgm:pt>
    <dgm:pt modelId="{329B72E5-E520-419B-B472-211F6F86BB85}" type="pres">
      <dgm:prSet presAssocID="{76962E1D-5DB8-4FD3-92A8-A6234290E33B}" presName="sibTrans" presStyleCnt="0"/>
      <dgm:spPr/>
    </dgm:pt>
    <dgm:pt modelId="{71160589-3D9F-4ACE-88B6-3A191722FB48}" type="pres">
      <dgm:prSet presAssocID="{C68D3E83-6160-48F7-A720-099EB2286891}" presName="node" presStyleLbl="node1" presStyleIdx="1" presStyleCnt="3">
        <dgm:presLayoutVars>
          <dgm:bulletEnabled val="1"/>
        </dgm:presLayoutVars>
      </dgm:prSet>
      <dgm:spPr/>
    </dgm:pt>
    <dgm:pt modelId="{26EF24FD-75B5-445A-99BE-C9E023E8962C}" type="pres">
      <dgm:prSet presAssocID="{CE03A4F4-6FE3-4FE0-BFF2-F619EEBE2926}" presName="sibTrans" presStyleCnt="0"/>
      <dgm:spPr/>
    </dgm:pt>
    <dgm:pt modelId="{971BA2EB-B740-4A6A-8CE4-CAB9F6D83E9F}" type="pres">
      <dgm:prSet presAssocID="{AD8CDFF3-773D-4CA0-9B2B-464D07570FDE}" presName="node" presStyleLbl="node1" presStyleIdx="2" presStyleCnt="3">
        <dgm:presLayoutVars>
          <dgm:bulletEnabled val="1"/>
        </dgm:presLayoutVars>
      </dgm:prSet>
      <dgm:spPr/>
    </dgm:pt>
  </dgm:ptLst>
  <dgm:cxnLst>
    <dgm:cxn modelId="{46444010-8415-4675-A209-75299150FA89}" srcId="{DD4DE2A6-5CF0-4029-B261-BCC1E73A0E0D}" destId="{D51DB4BD-123C-40BD-99F3-58320A25D042}" srcOrd="0" destOrd="0" parTransId="{530CABBC-29A6-4C01-BB8B-CC4697D5AA06}" sibTransId="{76962E1D-5DB8-4FD3-92A8-A6234290E33B}"/>
    <dgm:cxn modelId="{FDF42520-113C-4DC3-B99A-FD526D3216C8}" type="presOf" srcId="{DD4DE2A6-5CF0-4029-B261-BCC1E73A0E0D}" destId="{B16E4D8A-03B0-48AE-90DD-31B509E20419}" srcOrd="0" destOrd="0" presId="urn:microsoft.com/office/officeart/2005/8/layout/hList6"/>
    <dgm:cxn modelId="{A503065B-232E-423F-8E29-E8654BE7B044}" srcId="{DD4DE2A6-5CF0-4029-B261-BCC1E73A0E0D}" destId="{AD8CDFF3-773D-4CA0-9B2B-464D07570FDE}" srcOrd="2" destOrd="0" parTransId="{A58C99FD-2999-462F-9790-934F088E6176}" sibTransId="{AF361985-CFBF-4E19-BB0C-DCFED4497C41}"/>
    <dgm:cxn modelId="{149A7559-A9C9-46D7-8D4F-EEC5F9307A2F}" type="presOf" srcId="{C68D3E83-6160-48F7-A720-099EB2286891}" destId="{71160589-3D9F-4ACE-88B6-3A191722FB48}" srcOrd="0" destOrd="0" presId="urn:microsoft.com/office/officeart/2005/8/layout/hList6"/>
    <dgm:cxn modelId="{8FDD8A91-4152-401B-86E8-F5791AFC1D5D}" type="presOf" srcId="{D51DB4BD-123C-40BD-99F3-58320A25D042}" destId="{0FC6BB34-B9C4-4CBF-9EBA-2C67120369A8}" srcOrd="0" destOrd="0" presId="urn:microsoft.com/office/officeart/2005/8/layout/hList6"/>
    <dgm:cxn modelId="{234C44AE-0AD2-4967-B931-EB974D3F4E61}" type="presOf" srcId="{AD8CDFF3-773D-4CA0-9B2B-464D07570FDE}" destId="{971BA2EB-B740-4A6A-8CE4-CAB9F6D83E9F}" srcOrd="0" destOrd="0" presId="urn:microsoft.com/office/officeart/2005/8/layout/hList6"/>
    <dgm:cxn modelId="{9177C5EF-975D-4552-80EE-B6585830337F}" srcId="{DD4DE2A6-5CF0-4029-B261-BCC1E73A0E0D}" destId="{C68D3E83-6160-48F7-A720-099EB2286891}" srcOrd="1" destOrd="0" parTransId="{62AB7A15-C190-4D09-8FB7-56D8BFC98AD9}" sibTransId="{CE03A4F4-6FE3-4FE0-BFF2-F619EEBE2926}"/>
    <dgm:cxn modelId="{258D3C07-F46E-4F17-AC41-238C5A8EFD7B}" type="presParOf" srcId="{B16E4D8A-03B0-48AE-90DD-31B509E20419}" destId="{0FC6BB34-B9C4-4CBF-9EBA-2C67120369A8}" srcOrd="0" destOrd="0" presId="urn:microsoft.com/office/officeart/2005/8/layout/hList6"/>
    <dgm:cxn modelId="{DED8433A-47F9-4833-932D-B2C62C18E579}" type="presParOf" srcId="{B16E4D8A-03B0-48AE-90DD-31B509E20419}" destId="{329B72E5-E520-419B-B472-211F6F86BB85}" srcOrd="1" destOrd="0" presId="urn:microsoft.com/office/officeart/2005/8/layout/hList6"/>
    <dgm:cxn modelId="{C3CE0D6B-1C3A-4598-8575-D07C79790D0C}" type="presParOf" srcId="{B16E4D8A-03B0-48AE-90DD-31B509E20419}" destId="{71160589-3D9F-4ACE-88B6-3A191722FB48}" srcOrd="2" destOrd="0" presId="urn:microsoft.com/office/officeart/2005/8/layout/hList6"/>
    <dgm:cxn modelId="{A42B4BEE-77A4-47C4-9352-D82AD3D751EC}" type="presParOf" srcId="{B16E4D8A-03B0-48AE-90DD-31B509E20419}" destId="{26EF24FD-75B5-445A-99BE-C9E023E8962C}" srcOrd="3" destOrd="0" presId="urn:microsoft.com/office/officeart/2005/8/layout/hList6"/>
    <dgm:cxn modelId="{39401DC5-7F11-4F34-B827-7954BEE28610}" type="presParOf" srcId="{B16E4D8A-03B0-48AE-90DD-31B509E20419}" destId="{971BA2EB-B740-4A6A-8CE4-CAB9F6D83E9F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8BA34A-9050-440B-9F04-C0872DF8291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816EB87B-0320-47C7-8293-D9DF1B26DD13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PE" sz="3200" b="1" dirty="0">
              <a:solidFill>
                <a:schemeClr val="tx2"/>
              </a:solidFill>
            </a:rPr>
            <a:t>Competencia funcional del autor</a:t>
          </a:r>
        </a:p>
      </dgm:t>
    </dgm:pt>
    <dgm:pt modelId="{285164BD-69A2-447D-A370-51DD11F3F9D1}" type="parTrans" cxnId="{B7F161EC-B11A-404E-B9C4-F90CB08B5DE5}">
      <dgm:prSet/>
      <dgm:spPr/>
      <dgm:t>
        <a:bodyPr/>
        <a:lstStyle/>
        <a:p>
          <a:endParaRPr lang="es-PE"/>
        </a:p>
      </dgm:t>
    </dgm:pt>
    <dgm:pt modelId="{0DCA1D77-873B-4BC5-AC40-ED903C205ABE}" type="sibTrans" cxnId="{B7F161EC-B11A-404E-B9C4-F90CB08B5DE5}">
      <dgm:prSet/>
      <dgm:spPr/>
      <dgm:t>
        <a:bodyPr/>
        <a:lstStyle/>
        <a:p>
          <a:endParaRPr lang="es-PE"/>
        </a:p>
      </dgm:t>
    </dgm:pt>
    <dgm:pt modelId="{360912FB-674E-4A5E-9A90-94EC5065D87E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PE" b="1" dirty="0">
              <a:solidFill>
                <a:schemeClr val="tx2"/>
              </a:solidFill>
            </a:rPr>
            <a:t>Formal: </a:t>
          </a:r>
          <a:r>
            <a:rPr lang="es-PE" dirty="0">
              <a:solidFill>
                <a:schemeClr val="tx2"/>
              </a:solidFill>
            </a:rPr>
            <a:t>Basada en la competencia atribuida por norma.</a:t>
          </a:r>
        </a:p>
      </dgm:t>
    </dgm:pt>
    <dgm:pt modelId="{4E42D497-8851-4698-BEA1-2A0A4CABEFBC}" type="parTrans" cxnId="{CBABAC28-9053-4D92-8353-B36578A5DFC8}">
      <dgm:prSet/>
      <dgm:spPr/>
      <dgm:t>
        <a:bodyPr/>
        <a:lstStyle/>
        <a:p>
          <a:endParaRPr lang="es-PE"/>
        </a:p>
      </dgm:t>
    </dgm:pt>
    <dgm:pt modelId="{4DF2B4EA-4E0D-4137-8903-6E015A2F56D8}" type="sibTrans" cxnId="{CBABAC28-9053-4D92-8353-B36578A5DFC8}">
      <dgm:prSet/>
      <dgm:spPr/>
      <dgm:t>
        <a:bodyPr/>
        <a:lstStyle/>
        <a:p>
          <a:endParaRPr lang="es-PE"/>
        </a:p>
      </dgm:t>
    </dgm:pt>
    <dgm:pt modelId="{99026917-47F5-48D9-BB53-9D463512F31B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PE" b="1" dirty="0">
              <a:solidFill>
                <a:schemeClr val="tx2"/>
              </a:solidFill>
            </a:rPr>
            <a:t>Material: </a:t>
          </a:r>
          <a:r>
            <a:rPr lang="es-PE" dirty="0">
              <a:solidFill>
                <a:schemeClr val="tx2"/>
              </a:solidFill>
            </a:rPr>
            <a:t>Basada en la capacidad real de influir en decisiones.</a:t>
          </a:r>
        </a:p>
      </dgm:t>
    </dgm:pt>
    <dgm:pt modelId="{90E45B39-7909-44EB-A4D8-C4E27B37EB83}" type="parTrans" cxnId="{86DFBA88-E184-4192-B258-3CA245CD142C}">
      <dgm:prSet/>
      <dgm:spPr/>
      <dgm:t>
        <a:bodyPr/>
        <a:lstStyle/>
        <a:p>
          <a:endParaRPr lang="es-PE"/>
        </a:p>
      </dgm:t>
    </dgm:pt>
    <dgm:pt modelId="{672F6743-166F-4EBB-8220-DAEB18AF2FD7}" type="sibTrans" cxnId="{86DFBA88-E184-4192-B258-3CA245CD142C}">
      <dgm:prSet/>
      <dgm:spPr/>
      <dgm:t>
        <a:bodyPr/>
        <a:lstStyle/>
        <a:p>
          <a:endParaRPr lang="es-PE"/>
        </a:p>
      </dgm:t>
    </dgm:pt>
    <dgm:pt modelId="{2CC20EE5-F3AA-4768-A7B9-82329702A353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PE" b="1" dirty="0">
              <a:solidFill>
                <a:schemeClr val="tx2"/>
              </a:solidFill>
            </a:rPr>
            <a:t>Mixta: </a:t>
          </a:r>
          <a:r>
            <a:rPr lang="es-PE" dirty="0">
              <a:solidFill>
                <a:schemeClr val="tx2"/>
              </a:solidFill>
            </a:rPr>
            <a:t>Exige vínculo institucional y aprovechamiento del cargo.</a:t>
          </a:r>
        </a:p>
      </dgm:t>
    </dgm:pt>
    <dgm:pt modelId="{C795A7FF-521E-41D5-A5C8-2BAB0341797E}" type="parTrans" cxnId="{C1C62431-5339-448C-828B-A4A06F32DBD7}">
      <dgm:prSet/>
      <dgm:spPr/>
      <dgm:t>
        <a:bodyPr/>
        <a:lstStyle/>
        <a:p>
          <a:endParaRPr lang="es-PE"/>
        </a:p>
      </dgm:t>
    </dgm:pt>
    <dgm:pt modelId="{516300E2-9058-4DAA-A73B-3CE58BAE0320}" type="sibTrans" cxnId="{C1C62431-5339-448C-828B-A4A06F32DBD7}">
      <dgm:prSet/>
      <dgm:spPr/>
      <dgm:t>
        <a:bodyPr/>
        <a:lstStyle/>
        <a:p>
          <a:endParaRPr lang="es-PE"/>
        </a:p>
      </dgm:t>
    </dgm:pt>
    <dgm:pt modelId="{2FEBBE55-A6B3-4013-B19C-E0BC7AC3FD01}" type="pres">
      <dgm:prSet presAssocID="{E68BA34A-9050-440B-9F04-C0872DF8291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3B738CB-CC16-488F-B97B-F43BFF0F4F0F}" type="pres">
      <dgm:prSet presAssocID="{816EB87B-0320-47C7-8293-D9DF1B26DD13}" presName="hierRoot1" presStyleCnt="0">
        <dgm:presLayoutVars>
          <dgm:hierBranch val="init"/>
        </dgm:presLayoutVars>
      </dgm:prSet>
      <dgm:spPr/>
    </dgm:pt>
    <dgm:pt modelId="{4ADE1111-566E-4B81-ABF6-3DC64A28049C}" type="pres">
      <dgm:prSet presAssocID="{816EB87B-0320-47C7-8293-D9DF1B26DD13}" presName="rootComposite1" presStyleCnt="0"/>
      <dgm:spPr/>
    </dgm:pt>
    <dgm:pt modelId="{B03A6872-5266-4E80-9D8B-BE5E14FDA1E0}" type="pres">
      <dgm:prSet presAssocID="{816EB87B-0320-47C7-8293-D9DF1B26DD13}" presName="rootText1" presStyleLbl="node0" presStyleIdx="0" presStyleCnt="1" custScaleX="118641">
        <dgm:presLayoutVars>
          <dgm:chPref val="3"/>
        </dgm:presLayoutVars>
      </dgm:prSet>
      <dgm:spPr/>
    </dgm:pt>
    <dgm:pt modelId="{86DDE2C8-AF4A-4F6C-BBA7-85C2575BE493}" type="pres">
      <dgm:prSet presAssocID="{816EB87B-0320-47C7-8293-D9DF1B26DD13}" presName="rootConnector1" presStyleLbl="node1" presStyleIdx="0" presStyleCnt="0"/>
      <dgm:spPr/>
    </dgm:pt>
    <dgm:pt modelId="{51CC26AC-1206-48F4-8B2F-1B80F0BF26E3}" type="pres">
      <dgm:prSet presAssocID="{816EB87B-0320-47C7-8293-D9DF1B26DD13}" presName="hierChild2" presStyleCnt="0"/>
      <dgm:spPr/>
    </dgm:pt>
    <dgm:pt modelId="{7365C319-5438-405C-8711-85A8403AA4F2}" type="pres">
      <dgm:prSet presAssocID="{4E42D497-8851-4698-BEA1-2A0A4CABEFBC}" presName="Name37" presStyleLbl="parChTrans1D2" presStyleIdx="0" presStyleCnt="3"/>
      <dgm:spPr/>
    </dgm:pt>
    <dgm:pt modelId="{090DDA92-7E6F-4EF0-B0CD-AB30396837D2}" type="pres">
      <dgm:prSet presAssocID="{360912FB-674E-4A5E-9A90-94EC5065D87E}" presName="hierRoot2" presStyleCnt="0">
        <dgm:presLayoutVars>
          <dgm:hierBranch val="init"/>
        </dgm:presLayoutVars>
      </dgm:prSet>
      <dgm:spPr/>
    </dgm:pt>
    <dgm:pt modelId="{3FEFAB9A-1B14-4E45-8D77-401278CE883A}" type="pres">
      <dgm:prSet presAssocID="{360912FB-674E-4A5E-9A90-94EC5065D87E}" presName="rootComposite" presStyleCnt="0"/>
      <dgm:spPr/>
    </dgm:pt>
    <dgm:pt modelId="{6986D634-19B6-479A-BD15-54A1E5A514C8}" type="pres">
      <dgm:prSet presAssocID="{360912FB-674E-4A5E-9A90-94EC5065D87E}" presName="rootText" presStyleLbl="node2" presStyleIdx="0" presStyleCnt="3">
        <dgm:presLayoutVars>
          <dgm:chPref val="3"/>
        </dgm:presLayoutVars>
      </dgm:prSet>
      <dgm:spPr/>
    </dgm:pt>
    <dgm:pt modelId="{7D1FE71D-C73E-4282-8889-004CC9B104C4}" type="pres">
      <dgm:prSet presAssocID="{360912FB-674E-4A5E-9A90-94EC5065D87E}" presName="rootConnector" presStyleLbl="node2" presStyleIdx="0" presStyleCnt="3"/>
      <dgm:spPr/>
    </dgm:pt>
    <dgm:pt modelId="{74C85411-E933-4A27-9ABA-2D1F09A090C4}" type="pres">
      <dgm:prSet presAssocID="{360912FB-674E-4A5E-9A90-94EC5065D87E}" presName="hierChild4" presStyleCnt="0"/>
      <dgm:spPr/>
    </dgm:pt>
    <dgm:pt modelId="{A90512E1-CCD4-473B-A3F5-FCDFCF658CD7}" type="pres">
      <dgm:prSet presAssocID="{360912FB-674E-4A5E-9A90-94EC5065D87E}" presName="hierChild5" presStyleCnt="0"/>
      <dgm:spPr/>
    </dgm:pt>
    <dgm:pt modelId="{9594F758-7C3E-4081-9797-B5F79350C2A7}" type="pres">
      <dgm:prSet presAssocID="{90E45B39-7909-44EB-A4D8-C4E27B37EB83}" presName="Name37" presStyleLbl="parChTrans1D2" presStyleIdx="1" presStyleCnt="3"/>
      <dgm:spPr/>
    </dgm:pt>
    <dgm:pt modelId="{9FCBB13C-C84A-4ABA-9C5A-ADCF87B7507F}" type="pres">
      <dgm:prSet presAssocID="{99026917-47F5-48D9-BB53-9D463512F31B}" presName="hierRoot2" presStyleCnt="0">
        <dgm:presLayoutVars>
          <dgm:hierBranch val="init"/>
        </dgm:presLayoutVars>
      </dgm:prSet>
      <dgm:spPr/>
    </dgm:pt>
    <dgm:pt modelId="{86FAFF0B-E0C4-4439-A784-5D1EE90D957D}" type="pres">
      <dgm:prSet presAssocID="{99026917-47F5-48D9-BB53-9D463512F31B}" presName="rootComposite" presStyleCnt="0"/>
      <dgm:spPr/>
    </dgm:pt>
    <dgm:pt modelId="{135EC430-8BFF-4CF4-944E-82EE6922AE4E}" type="pres">
      <dgm:prSet presAssocID="{99026917-47F5-48D9-BB53-9D463512F31B}" presName="rootText" presStyleLbl="node2" presStyleIdx="1" presStyleCnt="3">
        <dgm:presLayoutVars>
          <dgm:chPref val="3"/>
        </dgm:presLayoutVars>
      </dgm:prSet>
      <dgm:spPr/>
    </dgm:pt>
    <dgm:pt modelId="{1285A099-4F5F-4A83-A206-02963ED64E17}" type="pres">
      <dgm:prSet presAssocID="{99026917-47F5-48D9-BB53-9D463512F31B}" presName="rootConnector" presStyleLbl="node2" presStyleIdx="1" presStyleCnt="3"/>
      <dgm:spPr/>
    </dgm:pt>
    <dgm:pt modelId="{78946A1F-6FB9-48C6-A6F0-D5872ACCA84A}" type="pres">
      <dgm:prSet presAssocID="{99026917-47F5-48D9-BB53-9D463512F31B}" presName="hierChild4" presStyleCnt="0"/>
      <dgm:spPr/>
    </dgm:pt>
    <dgm:pt modelId="{648FB59A-0732-414A-9FA6-713262F43D93}" type="pres">
      <dgm:prSet presAssocID="{99026917-47F5-48D9-BB53-9D463512F31B}" presName="hierChild5" presStyleCnt="0"/>
      <dgm:spPr/>
    </dgm:pt>
    <dgm:pt modelId="{B76CEB24-AE5D-4A3A-A6BF-26928C56753C}" type="pres">
      <dgm:prSet presAssocID="{C795A7FF-521E-41D5-A5C8-2BAB0341797E}" presName="Name37" presStyleLbl="parChTrans1D2" presStyleIdx="2" presStyleCnt="3"/>
      <dgm:spPr/>
    </dgm:pt>
    <dgm:pt modelId="{86AD7A72-DEB4-4763-847C-F2CEE92D7F86}" type="pres">
      <dgm:prSet presAssocID="{2CC20EE5-F3AA-4768-A7B9-82329702A353}" presName="hierRoot2" presStyleCnt="0">
        <dgm:presLayoutVars>
          <dgm:hierBranch val="init"/>
        </dgm:presLayoutVars>
      </dgm:prSet>
      <dgm:spPr/>
    </dgm:pt>
    <dgm:pt modelId="{608F1038-A99D-4CEC-A3A7-8BB94326392F}" type="pres">
      <dgm:prSet presAssocID="{2CC20EE5-F3AA-4768-A7B9-82329702A353}" presName="rootComposite" presStyleCnt="0"/>
      <dgm:spPr/>
    </dgm:pt>
    <dgm:pt modelId="{94FB2ADC-9C41-44B0-9DCE-FEB986E16C1C}" type="pres">
      <dgm:prSet presAssocID="{2CC20EE5-F3AA-4768-A7B9-82329702A353}" presName="rootText" presStyleLbl="node2" presStyleIdx="2" presStyleCnt="3">
        <dgm:presLayoutVars>
          <dgm:chPref val="3"/>
        </dgm:presLayoutVars>
      </dgm:prSet>
      <dgm:spPr/>
    </dgm:pt>
    <dgm:pt modelId="{F6C9A0A9-3ADF-48B7-86B5-EB378A6D4F48}" type="pres">
      <dgm:prSet presAssocID="{2CC20EE5-F3AA-4768-A7B9-82329702A353}" presName="rootConnector" presStyleLbl="node2" presStyleIdx="2" presStyleCnt="3"/>
      <dgm:spPr/>
    </dgm:pt>
    <dgm:pt modelId="{33A83018-5A2D-49F0-93DB-14A199845B88}" type="pres">
      <dgm:prSet presAssocID="{2CC20EE5-F3AA-4768-A7B9-82329702A353}" presName="hierChild4" presStyleCnt="0"/>
      <dgm:spPr/>
    </dgm:pt>
    <dgm:pt modelId="{D71D404F-D305-4843-98DA-07C17C119E91}" type="pres">
      <dgm:prSet presAssocID="{2CC20EE5-F3AA-4768-A7B9-82329702A353}" presName="hierChild5" presStyleCnt="0"/>
      <dgm:spPr/>
    </dgm:pt>
    <dgm:pt modelId="{4BCEF18D-A725-48E4-9C2D-6EFC5EDC14B7}" type="pres">
      <dgm:prSet presAssocID="{816EB87B-0320-47C7-8293-D9DF1B26DD13}" presName="hierChild3" presStyleCnt="0"/>
      <dgm:spPr/>
    </dgm:pt>
  </dgm:ptLst>
  <dgm:cxnLst>
    <dgm:cxn modelId="{B8EF2F00-6501-4681-A652-9568BA3EF0E9}" type="presOf" srcId="{4E42D497-8851-4698-BEA1-2A0A4CABEFBC}" destId="{7365C319-5438-405C-8711-85A8403AA4F2}" srcOrd="0" destOrd="0" presId="urn:microsoft.com/office/officeart/2005/8/layout/orgChart1"/>
    <dgm:cxn modelId="{345E9C00-06FD-46DA-B308-352EC2288C76}" type="presOf" srcId="{2CC20EE5-F3AA-4768-A7B9-82329702A353}" destId="{94FB2ADC-9C41-44B0-9DCE-FEB986E16C1C}" srcOrd="0" destOrd="0" presId="urn:microsoft.com/office/officeart/2005/8/layout/orgChart1"/>
    <dgm:cxn modelId="{D0ED7106-92DA-47D0-825B-4A24551E45AA}" type="presOf" srcId="{99026917-47F5-48D9-BB53-9D463512F31B}" destId="{135EC430-8BFF-4CF4-944E-82EE6922AE4E}" srcOrd="0" destOrd="0" presId="urn:microsoft.com/office/officeart/2005/8/layout/orgChart1"/>
    <dgm:cxn modelId="{E83E410D-1364-4452-951D-B765D89BE6EE}" type="presOf" srcId="{E68BA34A-9050-440B-9F04-C0872DF82912}" destId="{2FEBBE55-A6B3-4013-B19C-E0BC7AC3FD01}" srcOrd="0" destOrd="0" presId="urn:microsoft.com/office/officeart/2005/8/layout/orgChart1"/>
    <dgm:cxn modelId="{CBABAC28-9053-4D92-8353-B36578A5DFC8}" srcId="{816EB87B-0320-47C7-8293-D9DF1B26DD13}" destId="{360912FB-674E-4A5E-9A90-94EC5065D87E}" srcOrd="0" destOrd="0" parTransId="{4E42D497-8851-4698-BEA1-2A0A4CABEFBC}" sibTransId="{4DF2B4EA-4E0D-4137-8903-6E015A2F56D8}"/>
    <dgm:cxn modelId="{C1C62431-5339-448C-828B-A4A06F32DBD7}" srcId="{816EB87B-0320-47C7-8293-D9DF1B26DD13}" destId="{2CC20EE5-F3AA-4768-A7B9-82329702A353}" srcOrd="2" destOrd="0" parTransId="{C795A7FF-521E-41D5-A5C8-2BAB0341797E}" sibTransId="{516300E2-9058-4DAA-A73B-3CE58BAE0320}"/>
    <dgm:cxn modelId="{0A246937-9CB5-4522-B0B3-485B9D8BC702}" type="presOf" srcId="{816EB87B-0320-47C7-8293-D9DF1B26DD13}" destId="{B03A6872-5266-4E80-9D8B-BE5E14FDA1E0}" srcOrd="0" destOrd="0" presId="urn:microsoft.com/office/officeart/2005/8/layout/orgChart1"/>
    <dgm:cxn modelId="{0012EC38-DF40-4CF9-8AD5-3EF3046F59B2}" type="presOf" srcId="{90E45B39-7909-44EB-A4D8-C4E27B37EB83}" destId="{9594F758-7C3E-4081-9797-B5F79350C2A7}" srcOrd="0" destOrd="0" presId="urn:microsoft.com/office/officeart/2005/8/layout/orgChart1"/>
    <dgm:cxn modelId="{39D2AC44-8BC6-474D-8E57-9DA5D4C0DA4C}" type="presOf" srcId="{99026917-47F5-48D9-BB53-9D463512F31B}" destId="{1285A099-4F5F-4A83-A206-02963ED64E17}" srcOrd="1" destOrd="0" presId="urn:microsoft.com/office/officeart/2005/8/layout/orgChart1"/>
    <dgm:cxn modelId="{A6C87780-F690-4D57-B01A-42C83430A01D}" type="presOf" srcId="{2CC20EE5-F3AA-4768-A7B9-82329702A353}" destId="{F6C9A0A9-3ADF-48B7-86B5-EB378A6D4F48}" srcOrd="1" destOrd="0" presId="urn:microsoft.com/office/officeart/2005/8/layout/orgChart1"/>
    <dgm:cxn modelId="{86DFBA88-E184-4192-B258-3CA245CD142C}" srcId="{816EB87B-0320-47C7-8293-D9DF1B26DD13}" destId="{99026917-47F5-48D9-BB53-9D463512F31B}" srcOrd="1" destOrd="0" parTransId="{90E45B39-7909-44EB-A4D8-C4E27B37EB83}" sibTransId="{672F6743-166F-4EBB-8220-DAEB18AF2FD7}"/>
    <dgm:cxn modelId="{E0404C96-4A37-4A9E-8DFE-D3D03B8D2070}" type="presOf" srcId="{816EB87B-0320-47C7-8293-D9DF1B26DD13}" destId="{86DDE2C8-AF4A-4F6C-BBA7-85C2575BE493}" srcOrd="1" destOrd="0" presId="urn:microsoft.com/office/officeart/2005/8/layout/orgChart1"/>
    <dgm:cxn modelId="{96AAD5AE-41DC-4ABE-A0EB-6DE7619F091A}" type="presOf" srcId="{C795A7FF-521E-41D5-A5C8-2BAB0341797E}" destId="{B76CEB24-AE5D-4A3A-A6BF-26928C56753C}" srcOrd="0" destOrd="0" presId="urn:microsoft.com/office/officeart/2005/8/layout/orgChart1"/>
    <dgm:cxn modelId="{D9A531D1-B7EC-4B3B-9FAF-2B8EEBF04852}" type="presOf" srcId="{360912FB-674E-4A5E-9A90-94EC5065D87E}" destId="{7D1FE71D-C73E-4282-8889-004CC9B104C4}" srcOrd="1" destOrd="0" presId="urn:microsoft.com/office/officeart/2005/8/layout/orgChart1"/>
    <dgm:cxn modelId="{B7F161EC-B11A-404E-B9C4-F90CB08B5DE5}" srcId="{E68BA34A-9050-440B-9F04-C0872DF82912}" destId="{816EB87B-0320-47C7-8293-D9DF1B26DD13}" srcOrd="0" destOrd="0" parTransId="{285164BD-69A2-447D-A370-51DD11F3F9D1}" sibTransId="{0DCA1D77-873B-4BC5-AC40-ED903C205ABE}"/>
    <dgm:cxn modelId="{770B52FE-C4B7-4BE5-847B-3A3D3FC4FD6E}" type="presOf" srcId="{360912FB-674E-4A5E-9A90-94EC5065D87E}" destId="{6986D634-19B6-479A-BD15-54A1E5A514C8}" srcOrd="0" destOrd="0" presId="urn:microsoft.com/office/officeart/2005/8/layout/orgChart1"/>
    <dgm:cxn modelId="{3D0A0BE6-4178-4BAB-BF9F-5F116AE633BE}" type="presParOf" srcId="{2FEBBE55-A6B3-4013-B19C-E0BC7AC3FD01}" destId="{63B738CB-CC16-488F-B97B-F43BFF0F4F0F}" srcOrd="0" destOrd="0" presId="urn:microsoft.com/office/officeart/2005/8/layout/orgChart1"/>
    <dgm:cxn modelId="{E85A5D06-FAA0-422F-8718-3CC8F192F671}" type="presParOf" srcId="{63B738CB-CC16-488F-B97B-F43BFF0F4F0F}" destId="{4ADE1111-566E-4B81-ABF6-3DC64A28049C}" srcOrd="0" destOrd="0" presId="urn:microsoft.com/office/officeart/2005/8/layout/orgChart1"/>
    <dgm:cxn modelId="{0182509F-9F9C-4AEE-925F-AD51F2EE2E22}" type="presParOf" srcId="{4ADE1111-566E-4B81-ABF6-3DC64A28049C}" destId="{B03A6872-5266-4E80-9D8B-BE5E14FDA1E0}" srcOrd="0" destOrd="0" presId="urn:microsoft.com/office/officeart/2005/8/layout/orgChart1"/>
    <dgm:cxn modelId="{A2E92642-BE7B-4641-A761-5B73E052BDE3}" type="presParOf" srcId="{4ADE1111-566E-4B81-ABF6-3DC64A28049C}" destId="{86DDE2C8-AF4A-4F6C-BBA7-85C2575BE493}" srcOrd="1" destOrd="0" presId="urn:microsoft.com/office/officeart/2005/8/layout/orgChart1"/>
    <dgm:cxn modelId="{394A37FA-97B4-46C2-998F-B87B260271BE}" type="presParOf" srcId="{63B738CB-CC16-488F-B97B-F43BFF0F4F0F}" destId="{51CC26AC-1206-48F4-8B2F-1B80F0BF26E3}" srcOrd="1" destOrd="0" presId="urn:microsoft.com/office/officeart/2005/8/layout/orgChart1"/>
    <dgm:cxn modelId="{A57E732F-1518-4477-8387-1AFBDFDED5BC}" type="presParOf" srcId="{51CC26AC-1206-48F4-8B2F-1B80F0BF26E3}" destId="{7365C319-5438-405C-8711-85A8403AA4F2}" srcOrd="0" destOrd="0" presId="urn:microsoft.com/office/officeart/2005/8/layout/orgChart1"/>
    <dgm:cxn modelId="{7813989E-CC2C-40EE-BC67-4A0A69E6F4B0}" type="presParOf" srcId="{51CC26AC-1206-48F4-8B2F-1B80F0BF26E3}" destId="{090DDA92-7E6F-4EF0-B0CD-AB30396837D2}" srcOrd="1" destOrd="0" presId="urn:microsoft.com/office/officeart/2005/8/layout/orgChart1"/>
    <dgm:cxn modelId="{3868E0E9-A454-481C-B4DC-46FBC996B274}" type="presParOf" srcId="{090DDA92-7E6F-4EF0-B0CD-AB30396837D2}" destId="{3FEFAB9A-1B14-4E45-8D77-401278CE883A}" srcOrd="0" destOrd="0" presId="urn:microsoft.com/office/officeart/2005/8/layout/orgChart1"/>
    <dgm:cxn modelId="{502232AC-D509-49C5-9108-F2CFFC782422}" type="presParOf" srcId="{3FEFAB9A-1B14-4E45-8D77-401278CE883A}" destId="{6986D634-19B6-479A-BD15-54A1E5A514C8}" srcOrd="0" destOrd="0" presId="urn:microsoft.com/office/officeart/2005/8/layout/orgChart1"/>
    <dgm:cxn modelId="{0EA95AED-5A59-4AA5-9E80-D5E621B02D9E}" type="presParOf" srcId="{3FEFAB9A-1B14-4E45-8D77-401278CE883A}" destId="{7D1FE71D-C73E-4282-8889-004CC9B104C4}" srcOrd="1" destOrd="0" presId="urn:microsoft.com/office/officeart/2005/8/layout/orgChart1"/>
    <dgm:cxn modelId="{597F388F-990E-4A41-A4EB-389A7D750CBE}" type="presParOf" srcId="{090DDA92-7E6F-4EF0-B0CD-AB30396837D2}" destId="{74C85411-E933-4A27-9ABA-2D1F09A090C4}" srcOrd="1" destOrd="0" presId="urn:microsoft.com/office/officeart/2005/8/layout/orgChart1"/>
    <dgm:cxn modelId="{2F240339-D57E-487B-B3A4-99EC3450ECAC}" type="presParOf" srcId="{090DDA92-7E6F-4EF0-B0CD-AB30396837D2}" destId="{A90512E1-CCD4-473B-A3F5-FCDFCF658CD7}" srcOrd="2" destOrd="0" presId="urn:microsoft.com/office/officeart/2005/8/layout/orgChart1"/>
    <dgm:cxn modelId="{7DFA9095-8335-4CE6-9248-724285ACC86A}" type="presParOf" srcId="{51CC26AC-1206-48F4-8B2F-1B80F0BF26E3}" destId="{9594F758-7C3E-4081-9797-B5F79350C2A7}" srcOrd="2" destOrd="0" presId="urn:microsoft.com/office/officeart/2005/8/layout/orgChart1"/>
    <dgm:cxn modelId="{DEB828F4-A3DF-4A6A-9974-EC15A2AF697A}" type="presParOf" srcId="{51CC26AC-1206-48F4-8B2F-1B80F0BF26E3}" destId="{9FCBB13C-C84A-4ABA-9C5A-ADCF87B7507F}" srcOrd="3" destOrd="0" presId="urn:microsoft.com/office/officeart/2005/8/layout/orgChart1"/>
    <dgm:cxn modelId="{00797018-19C9-481C-9F49-A81B2122C172}" type="presParOf" srcId="{9FCBB13C-C84A-4ABA-9C5A-ADCF87B7507F}" destId="{86FAFF0B-E0C4-4439-A784-5D1EE90D957D}" srcOrd="0" destOrd="0" presId="urn:microsoft.com/office/officeart/2005/8/layout/orgChart1"/>
    <dgm:cxn modelId="{53FEF949-D3EA-4004-B5DD-C5F8FA0EDEED}" type="presParOf" srcId="{86FAFF0B-E0C4-4439-A784-5D1EE90D957D}" destId="{135EC430-8BFF-4CF4-944E-82EE6922AE4E}" srcOrd="0" destOrd="0" presId="urn:microsoft.com/office/officeart/2005/8/layout/orgChart1"/>
    <dgm:cxn modelId="{967A9A20-2FA4-4761-84BB-4458F7E82586}" type="presParOf" srcId="{86FAFF0B-E0C4-4439-A784-5D1EE90D957D}" destId="{1285A099-4F5F-4A83-A206-02963ED64E17}" srcOrd="1" destOrd="0" presId="urn:microsoft.com/office/officeart/2005/8/layout/orgChart1"/>
    <dgm:cxn modelId="{CC22FFD5-F5DE-4430-8C2A-3D5F7D8077C8}" type="presParOf" srcId="{9FCBB13C-C84A-4ABA-9C5A-ADCF87B7507F}" destId="{78946A1F-6FB9-48C6-A6F0-D5872ACCA84A}" srcOrd="1" destOrd="0" presId="urn:microsoft.com/office/officeart/2005/8/layout/orgChart1"/>
    <dgm:cxn modelId="{D72DAE64-0335-4ED2-8CE3-74F366E82F75}" type="presParOf" srcId="{9FCBB13C-C84A-4ABA-9C5A-ADCF87B7507F}" destId="{648FB59A-0732-414A-9FA6-713262F43D93}" srcOrd="2" destOrd="0" presId="urn:microsoft.com/office/officeart/2005/8/layout/orgChart1"/>
    <dgm:cxn modelId="{2A8FC7D8-DB68-4396-BB98-10E54BAD5C15}" type="presParOf" srcId="{51CC26AC-1206-48F4-8B2F-1B80F0BF26E3}" destId="{B76CEB24-AE5D-4A3A-A6BF-26928C56753C}" srcOrd="4" destOrd="0" presId="urn:microsoft.com/office/officeart/2005/8/layout/orgChart1"/>
    <dgm:cxn modelId="{BD3026BE-EF91-4908-8B1D-3C71F77D88F6}" type="presParOf" srcId="{51CC26AC-1206-48F4-8B2F-1B80F0BF26E3}" destId="{86AD7A72-DEB4-4763-847C-F2CEE92D7F86}" srcOrd="5" destOrd="0" presId="urn:microsoft.com/office/officeart/2005/8/layout/orgChart1"/>
    <dgm:cxn modelId="{C91CE90C-A586-40EF-B327-D2445516872A}" type="presParOf" srcId="{86AD7A72-DEB4-4763-847C-F2CEE92D7F86}" destId="{608F1038-A99D-4CEC-A3A7-8BB94326392F}" srcOrd="0" destOrd="0" presId="urn:microsoft.com/office/officeart/2005/8/layout/orgChart1"/>
    <dgm:cxn modelId="{F6C03239-2F25-467E-913D-1C911F8055A2}" type="presParOf" srcId="{608F1038-A99D-4CEC-A3A7-8BB94326392F}" destId="{94FB2ADC-9C41-44B0-9DCE-FEB986E16C1C}" srcOrd="0" destOrd="0" presId="urn:microsoft.com/office/officeart/2005/8/layout/orgChart1"/>
    <dgm:cxn modelId="{93543B55-81DD-4921-A1AC-89BBE6739838}" type="presParOf" srcId="{608F1038-A99D-4CEC-A3A7-8BB94326392F}" destId="{F6C9A0A9-3ADF-48B7-86B5-EB378A6D4F48}" srcOrd="1" destOrd="0" presId="urn:microsoft.com/office/officeart/2005/8/layout/orgChart1"/>
    <dgm:cxn modelId="{E77BBB69-4FB5-46D8-AC1B-4F9CBD93E7F5}" type="presParOf" srcId="{86AD7A72-DEB4-4763-847C-F2CEE92D7F86}" destId="{33A83018-5A2D-49F0-93DB-14A199845B88}" srcOrd="1" destOrd="0" presId="urn:microsoft.com/office/officeart/2005/8/layout/orgChart1"/>
    <dgm:cxn modelId="{F8A7D32C-C7F9-47BE-A0CC-2C00C03FF9DC}" type="presParOf" srcId="{86AD7A72-DEB4-4763-847C-F2CEE92D7F86}" destId="{D71D404F-D305-4843-98DA-07C17C119E91}" srcOrd="2" destOrd="0" presId="urn:microsoft.com/office/officeart/2005/8/layout/orgChart1"/>
    <dgm:cxn modelId="{B6E14E3B-DA11-4CE2-8926-5DD8C59FED02}" type="presParOf" srcId="{63B738CB-CC16-488F-B97B-F43BFF0F4F0F}" destId="{4BCEF18D-A725-48E4-9C2D-6EFC5EDC14B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79720E-47C5-44CA-BB61-4A42CF50E25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DEF36A60-7C43-46AA-AF93-479D62562653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PE" dirty="0">
              <a:solidFill>
                <a:schemeClr val="tx2"/>
              </a:solidFill>
            </a:rPr>
            <a:t>Interesarse directamente en contratos estatales</a:t>
          </a:r>
        </a:p>
      </dgm:t>
    </dgm:pt>
    <dgm:pt modelId="{0CDC39DA-F245-4269-A234-7531E6296984}" type="parTrans" cxnId="{AB998AF8-FA9F-4AC1-800E-71CAC44E2017}">
      <dgm:prSet/>
      <dgm:spPr/>
      <dgm:t>
        <a:bodyPr/>
        <a:lstStyle/>
        <a:p>
          <a:endParaRPr lang="es-PE"/>
        </a:p>
      </dgm:t>
    </dgm:pt>
    <dgm:pt modelId="{59EDA493-F55B-4D48-97D4-F476F5668193}" type="sibTrans" cxnId="{AB998AF8-FA9F-4AC1-800E-71CAC44E2017}">
      <dgm:prSet/>
      <dgm:spPr/>
      <dgm:t>
        <a:bodyPr/>
        <a:lstStyle/>
        <a:p>
          <a:endParaRPr lang="es-PE"/>
        </a:p>
      </dgm:t>
    </dgm:pt>
    <dgm:pt modelId="{FEAF6880-E296-48AA-9D4C-4A64CAEF4B35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PE" dirty="0">
              <a:solidFill>
                <a:schemeClr val="tx2"/>
              </a:solidFill>
            </a:rPr>
            <a:t>Interesarse indirectamente utilizando terceros o testaferros</a:t>
          </a:r>
        </a:p>
      </dgm:t>
    </dgm:pt>
    <dgm:pt modelId="{2A863CBE-AF08-4363-B67B-B4F6F7CE5F1F}" type="parTrans" cxnId="{5016DBCC-F188-4504-8D32-D7FFB35157FC}">
      <dgm:prSet/>
      <dgm:spPr/>
      <dgm:t>
        <a:bodyPr/>
        <a:lstStyle/>
        <a:p>
          <a:endParaRPr lang="es-PE"/>
        </a:p>
      </dgm:t>
    </dgm:pt>
    <dgm:pt modelId="{A3FB7E89-8BDE-4C2B-B172-90278102EFBE}" type="sibTrans" cxnId="{5016DBCC-F188-4504-8D32-D7FFB35157FC}">
      <dgm:prSet/>
      <dgm:spPr/>
      <dgm:t>
        <a:bodyPr/>
        <a:lstStyle/>
        <a:p>
          <a:endParaRPr lang="es-PE"/>
        </a:p>
      </dgm:t>
    </dgm:pt>
    <dgm:pt modelId="{F6F174FA-1E99-40D3-AB85-9CB75FFE9C7C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PE" dirty="0">
              <a:solidFill>
                <a:schemeClr val="tx2"/>
              </a:solidFill>
            </a:rPr>
            <a:t>Actuar mediante un acto simulado para ocultar el interés indebido</a:t>
          </a:r>
        </a:p>
      </dgm:t>
    </dgm:pt>
    <dgm:pt modelId="{C516AD7C-5E1E-4D0C-A78C-4064BB09A7FE}" type="parTrans" cxnId="{85904F1E-F08F-43D3-914E-9B72219B3639}">
      <dgm:prSet/>
      <dgm:spPr/>
      <dgm:t>
        <a:bodyPr/>
        <a:lstStyle/>
        <a:p>
          <a:endParaRPr lang="es-PE"/>
        </a:p>
      </dgm:t>
    </dgm:pt>
    <dgm:pt modelId="{E4EE1E6E-70D4-4F3D-AFCD-3E72F5A48341}" type="sibTrans" cxnId="{85904F1E-F08F-43D3-914E-9B72219B3639}">
      <dgm:prSet/>
      <dgm:spPr/>
      <dgm:t>
        <a:bodyPr/>
        <a:lstStyle/>
        <a:p>
          <a:endParaRPr lang="es-PE"/>
        </a:p>
      </dgm:t>
    </dgm:pt>
    <dgm:pt modelId="{D7849A3B-12A0-4B37-A47F-92BB01D6167B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PE" dirty="0">
              <a:solidFill>
                <a:schemeClr val="tx2"/>
              </a:solidFill>
            </a:rPr>
            <a:t>El beneficio puede ser propio o para terceros</a:t>
          </a:r>
        </a:p>
      </dgm:t>
    </dgm:pt>
    <dgm:pt modelId="{2D0AE83B-E5C1-43E4-ACD7-0E3B1B30927E}" type="parTrans" cxnId="{825F04F5-5E48-4F82-8A2C-8142A912C79B}">
      <dgm:prSet/>
      <dgm:spPr/>
      <dgm:t>
        <a:bodyPr/>
        <a:lstStyle/>
        <a:p>
          <a:endParaRPr lang="es-PE"/>
        </a:p>
      </dgm:t>
    </dgm:pt>
    <dgm:pt modelId="{4B87EB55-7AD7-4DCC-ACB7-DCA35D73CAF5}" type="sibTrans" cxnId="{825F04F5-5E48-4F82-8A2C-8142A912C79B}">
      <dgm:prSet/>
      <dgm:spPr/>
      <dgm:t>
        <a:bodyPr/>
        <a:lstStyle/>
        <a:p>
          <a:endParaRPr lang="es-PE"/>
        </a:p>
      </dgm:t>
    </dgm:pt>
    <dgm:pt modelId="{BF03BE92-20D9-4E60-97FC-A5C6A30127D4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PE" dirty="0">
              <a:solidFill>
                <a:schemeClr val="tx2"/>
              </a:solidFill>
            </a:rPr>
            <a:t>Diferencia con la colusión: No requiere acuerdo previo con terceros.</a:t>
          </a:r>
        </a:p>
      </dgm:t>
    </dgm:pt>
    <dgm:pt modelId="{C12DC6DD-DCED-4A07-96D2-2E99AB0533DB}" type="parTrans" cxnId="{7A11C6F8-4753-4CAE-878C-5097ACD1D937}">
      <dgm:prSet/>
      <dgm:spPr/>
      <dgm:t>
        <a:bodyPr/>
        <a:lstStyle/>
        <a:p>
          <a:endParaRPr lang="es-PE"/>
        </a:p>
      </dgm:t>
    </dgm:pt>
    <dgm:pt modelId="{F1B6E34E-6DB3-4497-911A-B8F46A5975B8}" type="sibTrans" cxnId="{7A11C6F8-4753-4CAE-878C-5097ACD1D937}">
      <dgm:prSet/>
      <dgm:spPr/>
      <dgm:t>
        <a:bodyPr/>
        <a:lstStyle/>
        <a:p>
          <a:endParaRPr lang="es-PE"/>
        </a:p>
      </dgm:t>
    </dgm:pt>
    <dgm:pt modelId="{2670D6C2-3196-4B07-9080-D650A8BFF935}" type="pres">
      <dgm:prSet presAssocID="{8779720E-47C5-44CA-BB61-4A42CF50E251}" presName="diagram" presStyleCnt="0">
        <dgm:presLayoutVars>
          <dgm:dir/>
          <dgm:resizeHandles val="exact"/>
        </dgm:presLayoutVars>
      </dgm:prSet>
      <dgm:spPr/>
    </dgm:pt>
    <dgm:pt modelId="{B2316391-138F-4459-AE88-B157A720D93B}" type="pres">
      <dgm:prSet presAssocID="{DEF36A60-7C43-46AA-AF93-479D62562653}" presName="node" presStyleLbl="node1" presStyleIdx="0" presStyleCnt="5">
        <dgm:presLayoutVars>
          <dgm:bulletEnabled val="1"/>
        </dgm:presLayoutVars>
      </dgm:prSet>
      <dgm:spPr/>
    </dgm:pt>
    <dgm:pt modelId="{9BBC8424-4E58-4E71-8AC1-09BF2CAD1539}" type="pres">
      <dgm:prSet presAssocID="{59EDA493-F55B-4D48-97D4-F476F5668193}" presName="sibTrans" presStyleCnt="0"/>
      <dgm:spPr/>
    </dgm:pt>
    <dgm:pt modelId="{A8C9825C-5FB6-40A4-B54A-1A85B8DE84DD}" type="pres">
      <dgm:prSet presAssocID="{FEAF6880-E296-48AA-9D4C-4A64CAEF4B35}" presName="node" presStyleLbl="node1" presStyleIdx="1" presStyleCnt="5">
        <dgm:presLayoutVars>
          <dgm:bulletEnabled val="1"/>
        </dgm:presLayoutVars>
      </dgm:prSet>
      <dgm:spPr/>
    </dgm:pt>
    <dgm:pt modelId="{2899F3CF-014F-4144-8383-B8CFFDBA2FA9}" type="pres">
      <dgm:prSet presAssocID="{A3FB7E89-8BDE-4C2B-B172-90278102EFBE}" presName="sibTrans" presStyleCnt="0"/>
      <dgm:spPr/>
    </dgm:pt>
    <dgm:pt modelId="{52B1B58B-9AF5-442C-9401-8D2C6ECF96EC}" type="pres">
      <dgm:prSet presAssocID="{F6F174FA-1E99-40D3-AB85-9CB75FFE9C7C}" presName="node" presStyleLbl="node1" presStyleIdx="2" presStyleCnt="5">
        <dgm:presLayoutVars>
          <dgm:bulletEnabled val="1"/>
        </dgm:presLayoutVars>
      </dgm:prSet>
      <dgm:spPr/>
    </dgm:pt>
    <dgm:pt modelId="{262B2738-11D4-46FF-8863-4C4C6525244D}" type="pres">
      <dgm:prSet presAssocID="{E4EE1E6E-70D4-4F3D-AFCD-3E72F5A48341}" presName="sibTrans" presStyleCnt="0"/>
      <dgm:spPr/>
    </dgm:pt>
    <dgm:pt modelId="{3233E625-7833-4115-84CB-EFD08D3BDC43}" type="pres">
      <dgm:prSet presAssocID="{D7849A3B-12A0-4B37-A47F-92BB01D6167B}" presName="node" presStyleLbl="node1" presStyleIdx="3" presStyleCnt="5">
        <dgm:presLayoutVars>
          <dgm:bulletEnabled val="1"/>
        </dgm:presLayoutVars>
      </dgm:prSet>
      <dgm:spPr/>
    </dgm:pt>
    <dgm:pt modelId="{E0F36CB2-15BE-4375-AD4A-7D990644BECF}" type="pres">
      <dgm:prSet presAssocID="{4B87EB55-7AD7-4DCC-ACB7-DCA35D73CAF5}" presName="sibTrans" presStyleCnt="0"/>
      <dgm:spPr/>
    </dgm:pt>
    <dgm:pt modelId="{05DF365D-C3EC-4C5A-A8E8-3A40CDAD6D7F}" type="pres">
      <dgm:prSet presAssocID="{BF03BE92-20D9-4E60-97FC-A5C6A30127D4}" presName="node" presStyleLbl="node1" presStyleIdx="4" presStyleCnt="5">
        <dgm:presLayoutVars>
          <dgm:bulletEnabled val="1"/>
        </dgm:presLayoutVars>
      </dgm:prSet>
      <dgm:spPr/>
    </dgm:pt>
  </dgm:ptLst>
  <dgm:cxnLst>
    <dgm:cxn modelId="{3CBBBF17-C880-4C25-BBEE-5AA229550D0B}" type="presOf" srcId="{DEF36A60-7C43-46AA-AF93-479D62562653}" destId="{B2316391-138F-4459-AE88-B157A720D93B}" srcOrd="0" destOrd="0" presId="urn:microsoft.com/office/officeart/2005/8/layout/default"/>
    <dgm:cxn modelId="{85904F1E-F08F-43D3-914E-9B72219B3639}" srcId="{8779720E-47C5-44CA-BB61-4A42CF50E251}" destId="{F6F174FA-1E99-40D3-AB85-9CB75FFE9C7C}" srcOrd="2" destOrd="0" parTransId="{C516AD7C-5E1E-4D0C-A78C-4064BB09A7FE}" sibTransId="{E4EE1E6E-70D4-4F3D-AFCD-3E72F5A48341}"/>
    <dgm:cxn modelId="{165E2945-8EB0-4B51-8699-C176CB4E3300}" type="presOf" srcId="{FEAF6880-E296-48AA-9D4C-4A64CAEF4B35}" destId="{A8C9825C-5FB6-40A4-B54A-1A85B8DE84DD}" srcOrd="0" destOrd="0" presId="urn:microsoft.com/office/officeart/2005/8/layout/default"/>
    <dgm:cxn modelId="{4F97E645-0FA8-43A6-860C-9E34DA0359BE}" type="presOf" srcId="{BF03BE92-20D9-4E60-97FC-A5C6A30127D4}" destId="{05DF365D-C3EC-4C5A-A8E8-3A40CDAD6D7F}" srcOrd="0" destOrd="0" presId="urn:microsoft.com/office/officeart/2005/8/layout/default"/>
    <dgm:cxn modelId="{9289957B-33BA-4964-8F72-906BBB6D4A9F}" type="presOf" srcId="{D7849A3B-12A0-4B37-A47F-92BB01D6167B}" destId="{3233E625-7833-4115-84CB-EFD08D3BDC43}" srcOrd="0" destOrd="0" presId="urn:microsoft.com/office/officeart/2005/8/layout/default"/>
    <dgm:cxn modelId="{109AEDA9-AD74-4C30-9A53-7D1DF482C34E}" type="presOf" srcId="{8779720E-47C5-44CA-BB61-4A42CF50E251}" destId="{2670D6C2-3196-4B07-9080-D650A8BFF935}" srcOrd="0" destOrd="0" presId="urn:microsoft.com/office/officeart/2005/8/layout/default"/>
    <dgm:cxn modelId="{0E9763C2-F0B6-45E0-B143-875881B76A44}" type="presOf" srcId="{F6F174FA-1E99-40D3-AB85-9CB75FFE9C7C}" destId="{52B1B58B-9AF5-442C-9401-8D2C6ECF96EC}" srcOrd="0" destOrd="0" presId="urn:microsoft.com/office/officeart/2005/8/layout/default"/>
    <dgm:cxn modelId="{5016DBCC-F188-4504-8D32-D7FFB35157FC}" srcId="{8779720E-47C5-44CA-BB61-4A42CF50E251}" destId="{FEAF6880-E296-48AA-9D4C-4A64CAEF4B35}" srcOrd="1" destOrd="0" parTransId="{2A863CBE-AF08-4363-B67B-B4F6F7CE5F1F}" sibTransId="{A3FB7E89-8BDE-4C2B-B172-90278102EFBE}"/>
    <dgm:cxn modelId="{825F04F5-5E48-4F82-8A2C-8142A912C79B}" srcId="{8779720E-47C5-44CA-BB61-4A42CF50E251}" destId="{D7849A3B-12A0-4B37-A47F-92BB01D6167B}" srcOrd="3" destOrd="0" parTransId="{2D0AE83B-E5C1-43E4-ACD7-0E3B1B30927E}" sibTransId="{4B87EB55-7AD7-4DCC-ACB7-DCA35D73CAF5}"/>
    <dgm:cxn modelId="{AB998AF8-FA9F-4AC1-800E-71CAC44E2017}" srcId="{8779720E-47C5-44CA-BB61-4A42CF50E251}" destId="{DEF36A60-7C43-46AA-AF93-479D62562653}" srcOrd="0" destOrd="0" parTransId="{0CDC39DA-F245-4269-A234-7531E6296984}" sibTransId="{59EDA493-F55B-4D48-97D4-F476F5668193}"/>
    <dgm:cxn modelId="{7A11C6F8-4753-4CAE-878C-5097ACD1D937}" srcId="{8779720E-47C5-44CA-BB61-4A42CF50E251}" destId="{BF03BE92-20D9-4E60-97FC-A5C6A30127D4}" srcOrd="4" destOrd="0" parTransId="{C12DC6DD-DCED-4A07-96D2-2E99AB0533DB}" sibTransId="{F1B6E34E-6DB3-4497-911A-B8F46A5975B8}"/>
    <dgm:cxn modelId="{2A62BC6C-BB6D-4966-9537-ADA4BB3613F8}" type="presParOf" srcId="{2670D6C2-3196-4B07-9080-D650A8BFF935}" destId="{B2316391-138F-4459-AE88-B157A720D93B}" srcOrd="0" destOrd="0" presId="urn:microsoft.com/office/officeart/2005/8/layout/default"/>
    <dgm:cxn modelId="{EA7159BF-4678-430F-930B-A34C55C37F87}" type="presParOf" srcId="{2670D6C2-3196-4B07-9080-D650A8BFF935}" destId="{9BBC8424-4E58-4E71-8AC1-09BF2CAD1539}" srcOrd="1" destOrd="0" presId="urn:microsoft.com/office/officeart/2005/8/layout/default"/>
    <dgm:cxn modelId="{91EF72F0-7526-4683-9C4D-FEAD4F2BE773}" type="presParOf" srcId="{2670D6C2-3196-4B07-9080-D650A8BFF935}" destId="{A8C9825C-5FB6-40A4-B54A-1A85B8DE84DD}" srcOrd="2" destOrd="0" presId="urn:microsoft.com/office/officeart/2005/8/layout/default"/>
    <dgm:cxn modelId="{67B9996C-6B77-4401-A461-5C67C8FB6530}" type="presParOf" srcId="{2670D6C2-3196-4B07-9080-D650A8BFF935}" destId="{2899F3CF-014F-4144-8383-B8CFFDBA2FA9}" srcOrd="3" destOrd="0" presId="urn:microsoft.com/office/officeart/2005/8/layout/default"/>
    <dgm:cxn modelId="{7C97AA38-752B-4B5B-B87A-7072A391683D}" type="presParOf" srcId="{2670D6C2-3196-4B07-9080-D650A8BFF935}" destId="{52B1B58B-9AF5-442C-9401-8D2C6ECF96EC}" srcOrd="4" destOrd="0" presId="urn:microsoft.com/office/officeart/2005/8/layout/default"/>
    <dgm:cxn modelId="{71212F13-89E2-4E17-9F13-57514FA3675C}" type="presParOf" srcId="{2670D6C2-3196-4B07-9080-D650A8BFF935}" destId="{262B2738-11D4-46FF-8863-4C4C6525244D}" srcOrd="5" destOrd="0" presId="urn:microsoft.com/office/officeart/2005/8/layout/default"/>
    <dgm:cxn modelId="{1FD26696-BD46-485D-9308-FC107FA21AA7}" type="presParOf" srcId="{2670D6C2-3196-4B07-9080-D650A8BFF935}" destId="{3233E625-7833-4115-84CB-EFD08D3BDC43}" srcOrd="6" destOrd="0" presId="urn:microsoft.com/office/officeart/2005/8/layout/default"/>
    <dgm:cxn modelId="{F4C6843F-2A8C-469E-A996-F2A0ACE6CDE2}" type="presParOf" srcId="{2670D6C2-3196-4B07-9080-D650A8BFF935}" destId="{E0F36CB2-15BE-4375-AD4A-7D990644BECF}" srcOrd="7" destOrd="0" presId="urn:microsoft.com/office/officeart/2005/8/layout/default"/>
    <dgm:cxn modelId="{C26630CE-AAA7-426C-97EE-E2795E3EDD96}" type="presParOf" srcId="{2670D6C2-3196-4B07-9080-D650A8BFF935}" destId="{05DF365D-C3EC-4C5A-A8E8-3A40CDAD6D7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350E015-CC0C-47A6-8909-FACE2607157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2DBA5F8E-1AEF-4CB2-B88D-76FA46C9F2D4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PE" dirty="0">
              <a:solidFill>
                <a:schemeClr val="tx2"/>
              </a:solidFill>
            </a:rPr>
            <a:t>Instigador: Induce al funcionario a cometer el delito.</a:t>
          </a:r>
        </a:p>
      </dgm:t>
    </dgm:pt>
    <dgm:pt modelId="{94278166-8A9E-434E-B82D-A661AE1276E1}" type="parTrans" cxnId="{44D77ABB-A6E1-4020-9F1B-6776099BD7A0}">
      <dgm:prSet/>
      <dgm:spPr/>
      <dgm:t>
        <a:bodyPr/>
        <a:lstStyle/>
        <a:p>
          <a:endParaRPr lang="es-PE"/>
        </a:p>
      </dgm:t>
    </dgm:pt>
    <dgm:pt modelId="{97006D18-2B98-4B7C-AA5C-F22582B686AF}" type="sibTrans" cxnId="{44D77ABB-A6E1-4020-9F1B-6776099BD7A0}">
      <dgm:prSet/>
      <dgm:spPr/>
      <dgm:t>
        <a:bodyPr/>
        <a:lstStyle/>
        <a:p>
          <a:endParaRPr lang="es-PE"/>
        </a:p>
      </dgm:t>
    </dgm:pt>
    <dgm:pt modelId="{B237F8E0-66FF-4642-BD17-307C6EA70B4F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PE" dirty="0">
              <a:solidFill>
                <a:schemeClr val="tx2"/>
              </a:solidFill>
            </a:rPr>
            <a:t>Cómplice: Facilita o contribuye de manera esencial al acto ilícito.</a:t>
          </a:r>
        </a:p>
      </dgm:t>
    </dgm:pt>
    <dgm:pt modelId="{73032FC6-47A6-47A0-AE85-496A18E16E74}" type="parTrans" cxnId="{16123708-B027-4DC9-9DDD-266095257169}">
      <dgm:prSet/>
      <dgm:spPr/>
      <dgm:t>
        <a:bodyPr/>
        <a:lstStyle/>
        <a:p>
          <a:endParaRPr lang="es-PE"/>
        </a:p>
      </dgm:t>
    </dgm:pt>
    <dgm:pt modelId="{EBE2D1A2-397A-4C8E-B6F5-BBABED4D3216}" type="sibTrans" cxnId="{16123708-B027-4DC9-9DDD-266095257169}">
      <dgm:prSet/>
      <dgm:spPr/>
      <dgm:t>
        <a:bodyPr/>
        <a:lstStyle/>
        <a:p>
          <a:endParaRPr lang="es-PE"/>
        </a:p>
      </dgm:t>
    </dgm:pt>
    <dgm:pt modelId="{E9613DCC-0CCB-4B0A-A78C-0B7F99A245DE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PE" dirty="0">
              <a:solidFill>
                <a:schemeClr val="tx2"/>
              </a:solidFill>
            </a:rPr>
            <a:t>Ejemplo: Empresario que usa empresas ficticias para favorecer a un funcionario.</a:t>
          </a:r>
        </a:p>
      </dgm:t>
    </dgm:pt>
    <dgm:pt modelId="{919DDCC3-941E-41D2-BE69-A27C4E06289D}" type="parTrans" cxnId="{55AFD9BC-F7A7-4AF4-9A76-E1AB1DA25173}">
      <dgm:prSet/>
      <dgm:spPr/>
      <dgm:t>
        <a:bodyPr/>
        <a:lstStyle/>
        <a:p>
          <a:endParaRPr lang="es-PE"/>
        </a:p>
      </dgm:t>
    </dgm:pt>
    <dgm:pt modelId="{22AF0999-FC86-4057-BAD2-98E66E907F0D}" type="sibTrans" cxnId="{55AFD9BC-F7A7-4AF4-9A76-E1AB1DA25173}">
      <dgm:prSet/>
      <dgm:spPr/>
      <dgm:t>
        <a:bodyPr/>
        <a:lstStyle/>
        <a:p>
          <a:endParaRPr lang="es-PE"/>
        </a:p>
      </dgm:t>
    </dgm:pt>
    <dgm:pt modelId="{24136FAB-BBC0-4DD2-9267-C248299B515A}" type="pres">
      <dgm:prSet presAssocID="{C350E015-CC0C-47A6-8909-FACE2607157E}" presName="CompostProcess" presStyleCnt="0">
        <dgm:presLayoutVars>
          <dgm:dir/>
          <dgm:resizeHandles val="exact"/>
        </dgm:presLayoutVars>
      </dgm:prSet>
      <dgm:spPr/>
    </dgm:pt>
    <dgm:pt modelId="{21D5AED1-204D-456C-9815-F48E212EC440}" type="pres">
      <dgm:prSet presAssocID="{C350E015-CC0C-47A6-8909-FACE2607157E}" presName="arrow" presStyleLbl="bgShp" presStyleIdx="0" presStyleCnt="1"/>
      <dgm:spPr>
        <a:solidFill>
          <a:schemeClr val="tx2"/>
        </a:solidFill>
      </dgm:spPr>
    </dgm:pt>
    <dgm:pt modelId="{EE91F336-F336-475A-96A0-E98B37D80057}" type="pres">
      <dgm:prSet presAssocID="{C350E015-CC0C-47A6-8909-FACE2607157E}" presName="linearProcess" presStyleCnt="0"/>
      <dgm:spPr/>
    </dgm:pt>
    <dgm:pt modelId="{752A475D-8181-4114-99EF-6F8EB78C2502}" type="pres">
      <dgm:prSet presAssocID="{2DBA5F8E-1AEF-4CB2-B88D-76FA46C9F2D4}" presName="textNode" presStyleLbl="node1" presStyleIdx="0" presStyleCnt="3">
        <dgm:presLayoutVars>
          <dgm:bulletEnabled val="1"/>
        </dgm:presLayoutVars>
      </dgm:prSet>
      <dgm:spPr/>
    </dgm:pt>
    <dgm:pt modelId="{76072429-E19F-4742-8094-8233AF928756}" type="pres">
      <dgm:prSet presAssocID="{97006D18-2B98-4B7C-AA5C-F22582B686AF}" presName="sibTrans" presStyleCnt="0"/>
      <dgm:spPr/>
    </dgm:pt>
    <dgm:pt modelId="{7B5AD08F-09A9-486F-A9C2-91456F6F7AE1}" type="pres">
      <dgm:prSet presAssocID="{B237F8E0-66FF-4642-BD17-307C6EA70B4F}" presName="textNode" presStyleLbl="node1" presStyleIdx="1" presStyleCnt="3">
        <dgm:presLayoutVars>
          <dgm:bulletEnabled val="1"/>
        </dgm:presLayoutVars>
      </dgm:prSet>
      <dgm:spPr/>
    </dgm:pt>
    <dgm:pt modelId="{3A8A8A70-0A56-4CB4-AFF8-C166CF9808EF}" type="pres">
      <dgm:prSet presAssocID="{EBE2D1A2-397A-4C8E-B6F5-BBABED4D3216}" presName="sibTrans" presStyleCnt="0"/>
      <dgm:spPr/>
    </dgm:pt>
    <dgm:pt modelId="{BE6B01F7-B614-43A7-B070-B4128FC8EFFC}" type="pres">
      <dgm:prSet presAssocID="{E9613DCC-0CCB-4B0A-A78C-0B7F99A245DE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16123708-B027-4DC9-9DDD-266095257169}" srcId="{C350E015-CC0C-47A6-8909-FACE2607157E}" destId="{B237F8E0-66FF-4642-BD17-307C6EA70B4F}" srcOrd="1" destOrd="0" parTransId="{73032FC6-47A6-47A0-AE85-496A18E16E74}" sibTransId="{EBE2D1A2-397A-4C8E-B6F5-BBABED4D3216}"/>
    <dgm:cxn modelId="{A234FF4C-EAF5-49C2-B4B8-EBFFD68D02F3}" type="presOf" srcId="{C350E015-CC0C-47A6-8909-FACE2607157E}" destId="{24136FAB-BBC0-4DD2-9267-C248299B515A}" srcOrd="0" destOrd="0" presId="urn:microsoft.com/office/officeart/2005/8/layout/hProcess9"/>
    <dgm:cxn modelId="{9D826784-D2D6-4771-A78E-CDD29CAE2351}" type="presOf" srcId="{B237F8E0-66FF-4642-BD17-307C6EA70B4F}" destId="{7B5AD08F-09A9-486F-A9C2-91456F6F7AE1}" srcOrd="0" destOrd="0" presId="urn:microsoft.com/office/officeart/2005/8/layout/hProcess9"/>
    <dgm:cxn modelId="{F5B2D58E-E12C-4B49-A8F3-E7A8630BD38F}" type="presOf" srcId="{2DBA5F8E-1AEF-4CB2-B88D-76FA46C9F2D4}" destId="{752A475D-8181-4114-99EF-6F8EB78C2502}" srcOrd="0" destOrd="0" presId="urn:microsoft.com/office/officeart/2005/8/layout/hProcess9"/>
    <dgm:cxn modelId="{44D77ABB-A6E1-4020-9F1B-6776099BD7A0}" srcId="{C350E015-CC0C-47A6-8909-FACE2607157E}" destId="{2DBA5F8E-1AEF-4CB2-B88D-76FA46C9F2D4}" srcOrd="0" destOrd="0" parTransId="{94278166-8A9E-434E-B82D-A661AE1276E1}" sibTransId="{97006D18-2B98-4B7C-AA5C-F22582B686AF}"/>
    <dgm:cxn modelId="{55AFD9BC-F7A7-4AF4-9A76-E1AB1DA25173}" srcId="{C350E015-CC0C-47A6-8909-FACE2607157E}" destId="{E9613DCC-0CCB-4B0A-A78C-0B7F99A245DE}" srcOrd="2" destOrd="0" parTransId="{919DDCC3-941E-41D2-BE69-A27C4E06289D}" sibTransId="{22AF0999-FC86-4057-BAD2-98E66E907F0D}"/>
    <dgm:cxn modelId="{C7230DFB-D0D4-4993-BD15-DCC0476C7D4F}" type="presOf" srcId="{E9613DCC-0CCB-4B0A-A78C-0B7F99A245DE}" destId="{BE6B01F7-B614-43A7-B070-B4128FC8EFFC}" srcOrd="0" destOrd="0" presId="urn:microsoft.com/office/officeart/2005/8/layout/hProcess9"/>
    <dgm:cxn modelId="{8FECE14F-F088-4805-B239-EDAB09878DC5}" type="presParOf" srcId="{24136FAB-BBC0-4DD2-9267-C248299B515A}" destId="{21D5AED1-204D-456C-9815-F48E212EC440}" srcOrd="0" destOrd="0" presId="urn:microsoft.com/office/officeart/2005/8/layout/hProcess9"/>
    <dgm:cxn modelId="{803D44E9-9EC1-47C7-B321-AEC7FC7F19DC}" type="presParOf" srcId="{24136FAB-BBC0-4DD2-9267-C248299B515A}" destId="{EE91F336-F336-475A-96A0-E98B37D80057}" srcOrd="1" destOrd="0" presId="urn:microsoft.com/office/officeart/2005/8/layout/hProcess9"/>
    <dgm:cxn modelId="{6EF3CD17-97F6-44B4-8862-9F23CD2F4372}" type="presParOf" srcId="{EE91F336-F336-475A-96A0-E98B37D80057}" destId="{752A475D-8181-4114-99EF-6F8EB78C2502}" srcOrd="0" destOrd="0" presId="urn:microsoft.com/office/officeart/2005/8/layout/hProcess9"/>
    <dgm:cxn modelId="{BBC9BD23-D0D0-47FB-84F3-93D6794B03FD}" type="presParOf" srcId="{EE91F336-F336-475A-96A0-E98B37D80057}" destId="{76072429-E19F-4742-8094-8233AF928756}" srcOrd="1" destOrd="0" presId="urn:microsoft.com/office/officeart/2005/8/layout/hProcess9"/>
    <dgm:cxn modelId="{50B80023-70FF-44A9-9DAA-2C60743C4B00}" type="presParOf" srcId="{EE91F336-F336-475A-96A0-E98B37D80057}" destId="{7B5AD08F-09A9-486F-A9C2-91456F6F7AE1}" srcOrd="2" destOrd="0" presId="urn:microsoft.com/office/officeart/2005/8/layout/hProcess9"/>
    <dgm:cxn modelId="{DC7FEE5D-C78A-4E85-9B07-CB755B66EDED}" type="presParOf" srcId="{EE91F336-F336-475A-96A0-E98B37D80057}" destId="{3A8A8A70-0A56-4CB4-AFF8-C166CF9808EF}" srcOrd="3" destOrd="0" presId="urn:microsoft.com/office/officeart/2005/8/layout/hProcess9"/>
    <dgm:cxn modelId="{A9F1F3FD-5D1A-4FF7-A01B-3C4E774ECE7E}" type="presParOf" srcId="{EE91F336-F336-475A-96A0-E98B37D80057}" destId="{BE6B01F7-B614-43A7-B070-B4128FC8EFF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29ED64A-0C04-46D7-8CA3-C6F6ECF1CC2C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7A90467D-96AA-4FD9-9E3C-1682DDB1A17B}">
      <dgm:prSet custT="1"/>
      <dgm:spPr>
        <a:solidFill>
          <a:schemeClr val="bg1">
            <a:lumMod val="95000"/>
            <a:alpha val="90000"/>
          </a:schemeClr>
        </a:solidFill>
        <a:ln>
          <a:solidFill>
            <a:schemeClr val="bg1">
              <a:lumMod val="95000"/>
            </a:schemeClr>
          </a:solidFill>
        </a:ln>
      </dgm:spPr>
      <dgm:t>
        <a:bodyPr/>
        <a:lstStyle/>
        <a:p>
          <a:r>
            <a:rPr lang="es-PE" sz="2200" dirty="0"/>
            <a:t>Puede ser económico, político o de otra índole.</a:t>
          </a:r>
        </a:p>
      </dgm:t>
    </dgm:pt>
    <dgm:pt modelId="{DC0B2734-34B7-4EFC-9EB9-C86EFD242EFE}" type="parTrans" cxnId="{D00B5F6D-7165-4F72-9641-CB62761773F8}">
      <dgm:prSet/>
      <dgm:spPr/>
      <dgm:t>
        <a:bodyPr/>
        <a:lstStyle/>
        <a:p>
          <a:endParaRPr lang="es-PE"/>
        </a:p>
      </dgm:t>
    </dgm:pt>
    <dgm:pt modelId="{D3C126B1-9F96-4912-BB86-2998E7106373}" type="sibTrans" cxnId="{D00B5F6D-7165-4F72-9641-CB62761773F8}">
      <dgm:prSet/>
      <dgm:spPr/>
      <dgm:t>
        <a:bodyPr/>
        <a:lstStyle/>
        <a:p>
          <a:endParaRPr lang="es-PE"/>
        </a:p>
      </dgm:t>
    </dgm:pt>
    <dgm:pt modelId="{56EEE09E-30FC-4F57-A4DE-45F3C6B95BED}">
      <dgm:prSet custT="1"/>
      <dgm:spPr>
        <a:solidFill>
          <a:schemeClr val="bg1">
            <a:lumMod val="95000"/>
            <a:alpha val="90000"/>
          </a:schemeClr>
        </a:solidFill>
        <a:ln>
          <a:solidFill>
            <a:schemeClr val="bg1">
              <a:lumMod val="95000"/>
            </a:schemeClr>
          </a:solidFill>
        </a:ln>
      </dgm:spPr>
      <dgm:t>
        <a:bodyPr/>
        <a:lstStyle/>
        <a:p>
          <a:r>
            <a:rPr lang="es-PE" sz="2200" dirty="0"/>
            <a:t>Debe demostrarse que el funcionario abusó de su cargo para obtener dicho interés.</a:t>
          </a:r>
        </a:p>
      </dgm:t>
    </dgm:pt>
    <dgm:pt modelId="{10BD9E38-6F54-42A4-BA97-E3264A874711}" type="parTrans" cxnId="{6045EC84-98F5-49AC-901B-9522EF01E286}">
      <dgm:prSet/>
      <dgm:spPr/>
      <dgm:t>
        <a:bodyPr/>
        <a:lstStyle/>
        <a:p>
          <a:endParaRPr lang="es-PE"/>
        </a:p>
      </dgm:t>
    </dgm:pt>
    <dgm:pt modelId="{94353F5C-C913-4ABF-B9D5-539303786C6B}" type="sibTrans" cxnId="{6045EC84-98F5-49AC-901B-9522EF01E286}">
      <dgm:prSet/>
      <dgm:spPr/>
      <dgm:t>
        <a:bodyPr/>
        <a:lstStyle/>
        <a:p>
          <a:endParaRPr lang="es-PE"/>
        </a:p>
      </dgm:t>
    </dgm:pt>
    <dgm:pt modelId="{BD63F996-32CC-4BF0-98DA-AFF2F3BEBBFA}">
      <dgm:prSet custT="1"/>
      <dgm:spPr>
        <a:solidFill>
          <a:schemeClr val="bg1">
            <a:lumMod val="95000"/>
            <a:alpha val="9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es-PE" sz="2200" dirty="0"/>
            <a:t>Jurisprudencia: Casación N.º 1571-2021/Ayacucho confirma que no es necesario un beneficio económico directo.</a:t>
          </a:r>
        </a:p>
      </dgm:t>
    </dgm:pt>
    <dgm:pt modelId="{B5EC5196-E4F3-44AA-B763-92CE8293829B}" type="parTrans" cxnId="{7E7FA60C-D85E-42EE-B7EF-F7BFBC4D2DDC}">
      <dgm:prSet/>
      <dgm:spPr/>
      <dgm:t>
        <a:bodyPr/>
        <a:lstStyle/>
        <a:p>
          <a:endParaRPr lang="es-PE"/>
        </a:p>
      </dgm:t>
    </dgm:pt>
    <dgm:pt modelId="{1486CBCA-1177-4003-8E33-CA1E70DB5BD1}" type="sibTrans" cxnId="{7E7FA60C-D85E-42EE-B7EF-F7BFBC4D2DDC}">
      <dgm:prSet/>
      <dgm:spPr/>
      <dgm:t>
        <a:bodyPr/>
        <a:lstStyle/>
        <a:p>
          <a:endParaRPr lang="es-PE"/>
        </a:p>
      </dgm:t>
    </dgm:pt>
    <dgm:pt modelId="{BAF18F38-0440-463E-8491-035E70A8B8CC}" type="pres">
      <dgm:prSet presAssocID="{829ED64A-0C04-46D7-8CA3-C6F6ECF1CC2C}" presName="compositeShape" presStyleCnt="0">
        <dgm:presLayoutVars>
          <dgm:dir/>
          <dgm:resizeHandles/>
        </dgm:presLayoutVars>
      </dgm:prSet>
      <dgm:spPr/>
    </dgm:pt>
    <dgm:pt modelId="{5BF2A1D0-404B-4C83-B4B4-A6FC81910BAD}" type="pres">
      <dgm:prSet presAssocID="{829ED64A-0C04-46D7-8CA3-C6F6ECF1CC2C}" presName="pyramid" presStyleLbl="node1" presStyleIdx="0" presStyleCnt="1" custLinFactNeighborX="-40432" custLinFactNeighborY="0"/>
      <dgm:spPr>
        <a:solidFill>
          <a:srgbClr val="002060"/>
        </a:solidFill>
      </dgm:spPr>
    </dgm:pt>
    <dgm:pt modelId="{7739520A-8580-48B0-B573-B8A1DB52B249}" type="pres">
      <dgm:prSet presAssocID="{829ED64A-0C04-46D7-8CA3-C6F6ECF1CC2C}" presName="theList" presStyleCnt="0"/>
      <dgm:spPr/>
    </dgm:pt>
    <dgm:pt modelId="{023CDE89-F1F1-4668-A1EC-1B55758873DD}" type="pres">
      <dgm:prSet presAssocID="{7A90467D-96AA-4FD9-9E3C-1682DDB1A17B}" presName="aNode" presStyleLbl="fgAcc1" presStyleIdx="0" presStyleCnt="3" custScaleX="127482" custLinFactNeighborX="-73958" custLinFactNeighborY="96834">
        <dgm:presLayoutVars>
          <dgm:bulletEnabled val="1"/>
        </dgm:presLayoutVars>
      </dgm:prSet>
      <dgm:spPr/>
    </dgm:pt>
    <dgm:pt modelId="{8CCE59B9-E7D1-44EC-8AE7-A55BCA06EE8E}" type="pres">
      <dgm:prSet presAssocID="{7A90467D-96AA-4FD9-9E3C-1682DDB1A17B}" presName="aSpace" presStyleCnt="0"/>
      <dgm:spPr/>
    </dgm:pt>
    <dgm:pt modelId="{6DE955F6-1234-4F57-8CDC-E2F4F8F24F29}" type="pres">
      <dgm:prSet presAssocID="{56EEE09E-30FC-4F57-A4DE-45F3C6B95BED}" presName="aNode" presStyleLbl="fgAcc1" presStyleIdx="1" presStyleCnt="3" custScaleX="155648" custLinFactY="12985" custLinFactNeighborX="-68939" custLinFactNeighborY="100000">
        <dgm:presLayoutVars>
          <dgm:bulletEnabled val="1"/>
        </dgm:presLayoutVars>
      </dgm:prSet>
      <dgm:spPr/>
    </dgm:pt>
    <dgm:pt modelId="{D20E5C39-B0CD-4F63-BF2B-EE99956AA570}" type="pres">
      <dgm:prSet presAssocID="{56EEE09E-30FC-4F57-A4DE-45F3C6B95BED}" presName="aSpace" presStyleCnt="0"/>
      <dgm:spPr/>
    </dgm:pt>
    <dgm:pt modelId="{DB4E9BDC-5C1E-4EBC-ACBD-E4063580A846}" type="pres">
      <dgm:prSet presAssocID="{BD63F996-32CC-4BF0-98DA-AFF2F3BEBBFA}" presName="aNode" presStyleLbl="fgAcc1" presStyleIdx="2" presStyleCnt="3" custScaleX="183076" custLinFactY="22467" custLinFactNeighborX="-56694" custLinFactNeighborY="100000">
        <dgm:presLayoutVars>
          <dgm:bulletEnabled val="1"/>
        </dgm:presLayoutVars>
      </dgm:prSet>
      <dgm:spPr/>
    </dgm:pt>
    <dgm:pt modelId="{B45CA31D-CB52-42DE-B53C-871B419E09EC}" type="pres">
      <dgm:prSet presAssocID="{BD63F996-32CC-4BF0-98DA-AFF2F3BEBBFA}" presName="aSpace" presStyleCnt="0"/>
      <dgm:spPr/>
    </dgm:pt>
  </dgm:ptLst>
  <dgm:cxnLst>
    <dgm:cxn modelId="{7E7FA60C-D85E-42EE-B7EF-F7BFBC4D2DDC}" srcId="{829ED64A-0C04-46D7-8CA3-C6F6ECF1CC2C}" destId="{BD63F996-32CC-4BF0-98DA-AFF2F3BEBBFA}" srcOrd="2" destOrd="0" parTransId="{B5EC5196-E4F3-44AA-B763-92CE8293829B}" sibTransId="{1486CBCA-1177-4003-8E33-CA1E70DB5BD1}"/>
    <dgm:cxn modelId="{87213314-465C-4F62-BBF9-A00C08671A6B}" type="presOf" srcId="{829ED64A-0C04-46D7-8CA3-C6F6ECF1CC2C}" destId="{BAF18F38-0440-463E-8491-035E70A8B8CC}" srcOrd="0" destOrd="0" presId="urn:microsoft.com/office/officeart/2005/8/layout/pyramid2"/>
    <dgm:cxn modelId="{8B771729-56F8-43C3-BAF1-A0468CACCFFB}" type="presOf" srcId="{56EEE09E-30FC-4F57-A4DE-45F3C6B95BED}" destId="{6DE955F6-1234-4F57-8CDC-E2F4F8F24F29}" srcOrd="0" destOrd="0" presId="urn:microsoft.com/office/officeart/2005/8/layout/pyramid2"/>
    <dgm:cxn modelId="{D00B5F6D-7165-4F72-9641-CB62761773F8}" srcId="{829ED64A-0C04-46D7-8CA3-C6F6ECF1CC2C}" destId="{7A90467D-96AA-4FD9-9E3C-1682DDB1A17B}" srcOrd="0" destOrd="0" parTransId="{DC0B2734-34B7-4EFC-9EB9-C86EFD242EFE}" sibTransId="{D3C126B1-9F96-4912-BB86-2998E7106373}"/>
    <dgm:cxn modelId="{6045EC84-98F5-49AC-901B-9522EF01E286}" srcId="{829ED64A-0C04-46D7-8CA3-C6F6ECF1CC2C}" destId="{56EEE09E-30FC-4F57-A4DE-45F3C6B95BED}" srcOrd="1" destOrd="0" parTransId="{10BD9E38-6F54-42A4-BA97-E3264A874711}" sibTransId="{94353F5C-C913-4ABF-B9D5-539303786C6B}"/>
    <dgm:cxn modelId="{E0F2E095-D803-4CA4-8977-498961A14A8A}" type="presOf" srcId="{7A90467D-96AA-4FD9-9E3C-1682DDB1A17B}" destId="{023CDE89-F1F1-4668-A1EC-1B55758873DD}" srcOrd="0" destOrd="0" presId="urn:microsoft.com/office/officeart/2005/8/layout/pyramid2"/>
    <dgm:cxn modelId="{8210A596-7684-4687-AC80-EB465ED6C592}" type="presOf" srcId="{BD63F996-32CC-4BF0-98DA-AFF2F3BEBBFA}" destId="{DB4E9BDC-5C1E-4EBC-ACBD-E4063580A846}" srcOrd="0" destOrd="0" presId="urn:microsoft.com/office/officeart/2005/8/layout/pyramid2"/>
    <dgm:cxn modelId="{1BAE4907-4070-4C80-AB91-9E25792D59F2}" type="presParOf" srcId="{BAF18F38-0440-463E-8491-035E70A8B8CC}" destId="{5BF2A1D0-404B-4C83-B4B4-A6FC81910BAD}" srcOrd="0" destOrd="0" presId="urn:microsoft.com/office/officeart/2005/8/layout/pyramid2"/>
    <dgm:cxn modelId="{A3C9752D-23E8-495C-B7C0-8A41891ABA49}" type="presParOf" srcId="{BAF18F38-0440-463E-8491-035E70A8B8CC}" destId="{7739520A-8580-48B0-B573-B8A1DB52B249}" srcOrd="1" destOrd="0" presId="urn:microsoft.com/office/officeart/2005/8/layout/pyramid2"/>
    <dgm:cxn modelId="{6BF7D309-84E1-4057-B704-69E9332DFB29}" type="presParOf" srcId="{7739520A-8580-48B0-B573-B8A1DB52B249}" destId="{023CDE89-F1F1-4668-A1EC-1B55758873DD}" srcOrd="0" destOrd="0" presId="urn:microsoft.com/office/officeart/2005/8/layout/pyramid2"/>
    <dgm:cxn modelId="{9257ACF7-AF15-4484-AF16-1CD24EF02283}" type="presParOf" srcId="{7739520A-8580-48B0-B573-B8A1DB52B249}" destId="{8CCE59B9-E7D1-44EC-8AE7-A55BCA06EE8E}" srcOrd="1" destOrd="0" presId="urn:microsoft.com/office/officeart/2005/8/layout/pyramid2"/>
    <dgm:cxn modelId="{7AB8081F-6BF3-4E00-A7AC-79316B9FA8F5}" type="presParOf" srcId="{7739520A-8580-48B0-B573-B8A1DB52B249}" destId="{6DE955F6-1234-4F57-8CDC-E2F4F8F24F29}" srcOrd="2" destOrd="0" presId="urn:microsoft.com/office/officeart/2005/8/layout/pyramid2"/>
    <dgm:cxn modelId="{56C696E4-41C4-49CB-AC91-0FDAF9E23275}" type="presParOf" srcId="{7739520A-8580-48B0-B573-B8A1DB52B249}" destId="{D20E5C39-B0CD-4F63-BF2B-EE99956AA570}" srcOrd="3" destOrd="0" presId="urn:microsoft.com/office/officeart/2005/8/layout/pyramid2"/>
    <dgm:cxn modelId="{0BA1EC0F-6838-4473-B45C-5042EB829F8D}" type="presParOf" srcId="{7739520A-8580-48B0-B573-B8A1DB52B249}" destId="{DB4E9BDC-5C1E-4EBC-ACBD-E4063580A846}" srcOrd="4" destOrd="0" presId="urn:microsoft.com/office/officeart/2005/8/layout/pyramid2"/>
    <dgm:cxn modelId="{7A4A1DE3-ECEA-44A8-965F-19C4001B4510}" type="presParOf" srcId="{7739520A-8580-48B0-B573-B8A1DB52B249}" destId="{B45CA31D-CB52-42DE-B53C-871B419E09EC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4C229F2-D78D-4920-9D6E-E0DA488EADE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B8526F29-F996-45A4-9D14-091F69DA4FA9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MX" sz="3200" dirty="0">
              <a:solidFill>
                <a:schemeClr val="tx2"/>
              </a:solidFill>
            </a:rPr>
            <a:t>Objeto del Interés: Contrato u operación</a:t>
          </a:r>
          <a:endParaRPr lang="es-PE" sz="3200" dirty="0">
            <a:solidFill>
              <a:schemeClr val="tx2"/>
            </a:solidFill>
          </a:endParaRPr>
        </a:p>
      </dgm:t>
    </dgm:pt>
    <dgm:pt modelId="{B8F46E14-2BF1-4C14-A9E3-18FE696435D0}" type="parTrans" cxnId="{1BDD095D-66A4-496B-A61A-E3440718531A}">
      <dgm:prSet/>
      <dgm:spPr/>
      <dgm:t>
        <a:bodyPr/>
        <a:lstStyle/>
        <a:p>
          <a:endParaRPr lang="es-PE"/>
        </a:p>
      </dgm:t>
    </dgm:pt>
    <dgm:pt modelId="{ED85B831-22C0-4560-8A2E-5383833F1DA7}" type="sibTrans" cxnId="{1BDD095D-66A4-496B-A61A-E3440718531A}">
      <dgm:prSet/>
      <dgm:spPr/>
      <dgm:t>
        <a:bodyPr/>
        <a:lstStyle/>
        <a:p>
          <a:endParaRPr lang="es-PE"/>
        </a:p>
      </dgm:t>
    </dgm:pt>
    <dgm:pt modelId="{A881A4DD-ED2D-45EC-8C80-755772ED8C82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PE" sz="2400" dirty="0">
              <a:solidFill>
                <a:schemeClr val="tx2"/>
              </a:solidFill>
            </a:rPr>
            <a:t>El delito se configura cuando el interés indebido recae sobre un contrato u operación estatal.</a:t>
          </a:r>
        </a:p>
      </dgm:t>
    </dgm:pt>
    <dgm:pt modelId="{9711D1E3-7AE2-49E7-A6F1-D55F15E8F1EB}" type="parTrans" cxnId="{E720FCA8-479A-4755-A99D-A3BDA2499251}">
      <dgm:prSet/>
      <dgm:spPr/>
      <dgm:t>
        <a:bodyPr/>
        <a:lstStyle/>
        <a:p>
          <a:endParaRPr lang="es-PE"/>
        </a:p>
      </dgm:t>
    </dgm:pt>
    <dgm:pt modelId="{D00964A5-4303-4653-ABF5-6CB21F792DDD}" type="sibTrans" cxnId="{E720FCA8-479A-4755-A99D-A3BDA2499251}">
      <dgm:prSet/>
      <dgm:spPr/>
      <dgm:t>
        <a:bodyPr/>
        <a:lstStyle/>
        <a:p>
          <a:endParaRPr lang="es-PE"/>
        </a:p>
      </dgm:t>
    </dgm:pt>
    <dgm:pt modelId="{7E5ADDDF-7C10-4516-87E8-D26D2F9B4936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PE" sz="2400" dirty="0">
              <a:solidFill>
                <a:schemeClr val="tx2"/>
              </a:solidFill>
            </a:rPr>
            <a:t>No cualquier acto administrativo está incluido.</a:t>
          </a:r>
        </a:p>
      </dgm:t>
    </dgm:pt>
    <dgm:pt modelId="{77F352E4-FBA9-4671-BDAC-E29E674E6909}" type="parTrans" cxnId="{E372863B-51A0-409E-B9B0-5E3AF7691528}">
      <dgm:prSet/>
      <dgm:spPr/>
      <dgm:t>
        <a:bodyPr/>
        <a:lstStyle/>
        <a:p>
          <a:endParaRPr lang="es-PE"/>
        </a:p>
      </dgm:t>
    </dgm:pt>
    <dgm:pt modelId="{3A2C8297-DB0C-424D-B591-BA94B9E2D4A9}" type="sibTrans" cxnId="{E372863B-51A0-409E-B9B0-5E3AF7691528}">
      <dgm:prSet/>
      <dgm:spPr/>
      <dgm:t>
        <a:bodyPr/>
        <a:lstStyle/>
        <a:p>
          <a:endParaRPr lang="es-PE"/>
        </a:p>
      </dgm:t>
    </dgm:pt>
    <dgm:pt modelId="{5C4AF94F-EE2F-4297-A63F-AA259A42935E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PE" dirty="0">
              <a:solidFill>
                <a:schemeClr val="tx2"/>
              </a:solidFill>
            </a:rPr>
            <a:t>Jurisprudencia: Casación 23-2016/Sala Penal Permanente establece que el contrato debe ser económicamente relevante.</a:t>
          </a:r>
        </a:p>
      </dgm:t>
    </dgm:pt>
    <dgm:pt modelId="{66FDDAB1-D073-4C8D-940F-241A63C13223}" type="parTrans" cxnId="{B0C357E2-B83D-4464-9319-250AEEA4F4E1}">
      <dgm:prSet/>
      <dgm:spPr/>
      <dgm:t>
        <a:bodyPr/>
        <a:lstStyle/>
        <a:p>
          <a:endParaRPr lang="es-PE"/>
        </a:p>
      </dgm:t>
    </dgm:pt>
    <dgm:pt modelId="{34118242-B539-4E54-A924-34D81A493050}" type="sibTrans" cxnId="{B0C357E2-B83D-4464-9319-250AEEA4F4E1}">
      <dgm:prSet/>
      <dgm:spPr/>
      <dgm:t>
        <a:bodyPr/>
        <a:lstStyle/>
        <a:p>
          <a:endParaRPr lang="es-PE"/>
        </a:p>
      </dgm:t>
    </dgm:pt>
    <dgm:pt modelId="{D6D31E52-54A3-4891-B84A-734B4551EC5E}" type="pres">
      <dgm:prSet presAssocID="{04C229F2-D78D-4920-9D6E-E0DA488EADE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04EE7CA-DE75-4C4A-882C-059EC42B22C4}" type="pres">
      <dgm:prSet presAssocID="{B8526F29-F996-45A4-9D14-091F69DA4FA9}" presName="hierRoot1" presStyleCnt="0">
        <dgm:presLayoutVars>
          <dgm:hierBranch val="init"/>
        </dgm:presLayoutVars>
      </dgm:prSet>
      <dgm:spPr/>
    </dgm:pt>
    <dgm:pt modelId="{DA807D40-B8D1-4C78-99F4-CA4F46514299}" type="pres">
      <dgm:prSet presAssocID="{B8526F29-F996-45A4-9D14-091F69DA4FA9}" presName="rootComposite1" presStyleCnt="0"/>
      <dgm:spPr/>
    </dgm:pt>
    <dgm:pt modelId="{DD2845B0-6286-4124-8D0F-7E3734D1C7B7}" type="pres">
      <dgm:prSet presAssocID="{B8526F29-F996-45A4-9D14-091F69DA4FA9}" presName="rootText1" presStyleLbl="node0" presStyleIdx="0" presStyleCnt="1" custScaleX="137067">
        <dgm:presLayoutVars>
          <dgm:chPref val="3"/>
        </dgm:presLayoutVars>
      </dgm:prSet>
      <dgm:spPr/>
    </dgm:pt>
    <dgm:pt modelId="{4198639F-9673-4397-942E-5D68554737A1}" type="pres">
      <dgm:prSet presAssocID="{B8526F29-F996-45A4-9D14-091F69DA4FA9}" presName="rootConnector1" presStyleLbl="node1" presStyleIdx="0" presStyleCnt="0"/>
      <dgm:spPr/>
    </dgm:pt>
    <dgm:pt modelId="{52788998-16B1-4DC4-85E6-9366C55783C0}" type="pres">
      <dgm:prSet presAssocID="{B8526F29-F996-45A4-9D14-091F69DA4FA9}" presName="hierChild2" presStyleCnt="0"/>
      <dgm:spPr/>
    </dgm:pt>
    <dgm:pt modelId="{6008D518-4A06-4631-9593-F8602E4F5E30}" type="pres">
      <dgm:prSet presAssocID="{9711D1E3-7AE2-49E7-A6F1-D55F15E8F1EB}" presName="Name37" presStyleLbl="parChTrans1D2" presStyleIdx="0" presStyleCnt="3"/>
      <dgm:spPr/>
    </dgm:pt>
    <dgm:pt modelId="{370E09F1-8A28-4F0B-B51D-374D353AF697}" type="pres">
      <dgm:prSet presAssocID="{A881A4DD-ED2D-45EC-8C80-755772ED8C82}" presName="hierRoot2" presStyleCnt="0">
        <dgm:presLayoutVars>
          <dgm:hierBranch val="init"/>
        </dgm:presLayoutVars>
      </dgm:prSet>
      <dgm:spPr/>
    </dgm:pt>
    <dgm:pt modelId="{5301ADA9-70DE-43A9-A8C9-3A51CAECFE0F}" type="pres">
      <dgm:prSet presAssocID="{A881A4DD-ED2D-45EC-8C80-755772ED8C82}" presName="rootComposite" presStyleCnt="0"/>
      <dgm:spPr/>
    </dgm:pt>
    <dgm:pt modelId="{4AFB7685-ECDB-41D8-AED9-4D0ACEA070DA}" type="pres">
      <dgm:prSet presAssocID="{A881A4DD-ED2D-45EC-8C80-755772ED8C82}" presName="rootText" presStyleLbl="node2" presStyleIdx="0" presStyleCnt="3" custScaleY="130858">
        <dgm:presLayoutVars>
          <dgm:chPref val="3"/>
        </dgm:presLayoutVars>
      </dgm:prSet>
      <dgm:spPr/>
    </dgm:pt>
    <dgm:pt modelId="{375146A3-9BD6-49BC-9222-A602779262B4}" type="pres">
      <dgm:prSet presAssocID="{A881A4DD-ED2D-45EC-8C80-755772ED8C82}" presName="rootConnector" presStyleLbl="node2" presStyleIdx="0" presStyleCnt="3"/>
      <dgm:spPr/>
    </dgm:pt>
    <dgm:pt modelId="{70F37AB3-A9FE-4402-AF68-AAFC58C31D52}" type="pres">
      <dgm:prSet presAssocID="{A881A4DD-ED2D-45EC-8C80-755772ED8C82}" presName="hierChild4" presStyleCnt="0"/>
      <dgm:spPr/>
    </dgm:pt>
    <dgm:pt modelId="{95A8D0B8-AF7A-4998-A1F7-B221AC238C55}" type="pres">
      <dgm:prSet presAssocID="{A881A4DD-ED2D-45EC-8C80-755772ED8C82}" presName="hierChild5" presStyleCnt="0"/>
      <dgm:spPr/>
    </dgm:pt>
    <dgm:pt modelId="{4078187C-F893-47E6-A727-AC2DB61F43DC}" type="pres">
      <dgm:prSet presAssocID="{77F352E4-FBA9-4671-BDAC-E29E674E6909}" presName="Name37" presStyleLbl="parChTrans1D2" presStyleIdx="1" presStyleCnt="3"/>
      <dgm:spPr/>
    </dgm:pt>
    <dgm:pt modelId="{ADEF31EB-AAD3-4199-A37D-71A4969168EB}" type="pres">
      <dgm:prSet presAssocID="{7E5ADDDF-7C10-4516-87E8-D26D2F9B4936}" presName="hierRoot2" presStyleCnt="0">
        <dgm:presLayoutVars>
          <dgm:hierBranch val="init"/>
        </dgm:presLayoutVars>
      </dgm:prSet>
      <dgm:spPr/>
    </dgm:pt>
    <dgm:pt modelId="{BD4B278D-E8BE-42E9-81D3-437C9E5B6CA8}" type="pres">
      <dgm:prSet presAssocID="{7E5ADDDF-7C10-4516-87E8-D26D2F9B4936}" presName="rootComposite" presStyleCnt="0"/>
      <dgm:spPr/>
    </dgm:pt>
    <dgm:pt modelId="{1053B4C1-71F7-4979-AD8C-00655FEC083A}" type="pres">
      <dgm:prSet presAssocID="{7E5ADDDF-7C10-4516-87E8-D26D2F9B4936}" presName="rootText" presStyleLbl="node2" presStyleIdx="1" presStyleCnt="3">
        <dgm:presLayoutVars>
          <dgm:chPref val="3"/>
        </dgm:presLayoutVars>
      </dgm:prSet>
      <dgm:spPr/>
    </dgm:pt>
    <dgm:pt modelId="{1DEDD000-6720-447B-BD0A-A5E5193E6F1E}" type="pres">
      <dgm:prSet presAssocID="{7E5ADDDF-7C10-4516-87E8-D26D2F9B4936}" presName="rootConnector" presStyleLbl="node2" presStyleIdx="1" presStyleCnt="3"/>
      <dgm:spPr/>
    </dgm:pt>
    <dgm:pt modelId="{4D6E4A12-39DA-4C65-8090-61900AA1ACB2}" type="pres">
      <dgm:prSet presAssocID="{7E5ADDDF-7C10-4516-87E8-D26D2F9B4936}" presName="hierChild4" presStyleCnt="0"/>
      <dgm:spPr/>
    </dgm:pt>
    <dgm:pt modelId="{75EDFDC6-3F78-40E3-8001-0B1E4BBB73F7}" type="pres">
      <dgm:prSet presAssocID="{7E5ADDDF-7C10-4516-87E8-D26D2F9B4936}" presName="hierChild5" presStyleCnt="0"/>
      <dgm:spPr/>
    </dgm:pt>
    <dgm:pt modelId="{C879D9CC-AA94-4F02-9366-24B8752BE93B}" type="pres">
      <dgm:prSet presAssocID="{66FDDAB1-D073-4C8D-940F-241A63C13223}" presName="Name37" presStyleLbl="parChTrans1D2" presStyleIdx="2" presStyleCnt="3"/>
      <dgm:spPr/>
    </dgm:pt>
    <dgm:pt modelId="{175C10B6-957B-454D-9872-BDEE26D1D30E}" type="pres">
      <dgm:prSet presAssocID="{5C4AF94F-EE2F-4297-A63F-AA259A42935E}" presName="hierRoot2" presStyleCnt="0">
        <dgm:presLayoutVars>
          <dgm:hierBranch val="init"/>
        </dgm:presLayoutVars>
      </dgm:prSet>
      <dgm:spPr/>
    </dgm:pt>
    <dgm:pt modelId="{B8FB21B6-E08B-4B41-AEA4-F904F2092CF1}" type="pres">
      <dgm:prSet presAssocID="{5C4AF94F-EE2F-4297-A63F-AA259A42935E}" presName="rootComposite" presStyleCnt="0"/>
      <dgm:spPr/>
    </dgm:pt>
    <dgm:pt modelId="{DCAF6310-56A1-4258-AF62-BB32B080FD20}" type="pres">
      <dgm:prSet presAssocID="{5C4AF94F-EE2F-4297-A63F-AA259A42935E}" presName="rootText" presStyleLbl="node2" presStyleIdx="2" presStyleCnt="3" custScaleY="136226">
        <dgm:presLayoutVars>
          <dgm:chPref val="3"/>
        </dgm:presLayoutVars>
      </dgm:prSet>
      <dgm:spPr/>
    </dgm:pt>
    <dgm:pt modelId="{3CCB15E5-95CD-4073-BB58-9D4DE02B7025}" type="pres">
      <dgm:prSet presAssocID="{5C4AF94F-EE2F-4297-A63F-AA259A42935E}" presName="rootConnector" presStyleLbl="node2" presStyleIdx="2" presStyleCnt="3"/>
      <dgm:spPr/>
    </dgm:pt>
    <dgm:pt modelId="{36F114DF-1166-42E8-92B2-0C682228A6CE}" type="pres">
      <dgm:prSet presAssocID="{5C4AF94F-EE2F-4297-A63F-AA259A42935E}" presName="hierChild4" presStyleCnt="0"/>
      <dgm:spPr/>
    </dgm:pt>
    <dgm:pt modelId="{EDBF846B-C8DA-4157-9EE3-D1DF81B0EDED}" type="pres">
      <dgm:prSet presAssocID="{5C4AF94F-EE2F-4297-A63F-AA259A42935E}" presName="hierChild5" presStyleCnt="0"/>
      <dgm:spPr/>
    </dgm:pt>
    <dgm:pt modelId="{F60B7D03-00D0-43CF-BF91-C93E64475AF8}" type="pres">
      <dgm:prSet presAssocID="{B8526F29-F996-45A4-9D14-091F69DA4FA9}" presName="hierChild3" presStyleCnt="0"/>
      <dgm:spPr/>
    </dgm:pt>
  </dgm:ptLst>
  <dgm:cxnLst>
    <dgm:cxn modelId="{CC88440D-7C87-4B60-8E27-9AF6A24E78CF}" type="presOf" srcId="{66FDDAB1-D073-4C8D-940F-241A63C13223}" destId="{C879D9CC-AA94-4F02-9366-24B8752BE93B}" srcOrd="0" destOrd="0" presId="urn:microsoft.com/office/officeart/2005/8/layout/orgChart1"/>
    <dgm:cxn modelId="{B3A93911-952A-4DB4-B1CB-C3C0F7A3F025}" type="presOf" srcId="{B8526F29-F996-45A4-9D14-091F69DA4FA9}" destId="{4198639F-9673-4397-942E-5D68554737A1}" srcOrd="1" destOrd="0" presId="urn:microsoft.com/office/officeart/2005/8/layout/orgChart1"/>
    <dgm:cxn modelId="{697B8E17-3978-42EB-B3B0-352CB5B70B3C}" type="presOf" srcId="{A881A4DD-ED2D-45EC-8C80-755772ED8C82}" destId="{4AFB7685-ECDB-41D8-AED9-4D0ACEA070DA}" srcOrd="0" destOrd="0" presId="urn:microsoft.com/office/officeart/2005/8/layout/orgChart1"/>
    <dgm:cxn modelId="{B443B426-2F03-4841-A26F-60F57C29EFAD}" type="presOf" srcId="{A881A4DD-ED2D-45EC-8C80-755772ED8C82}" destId="{375146A3-9BD6-49BC-9222-A602779262B4}" srcOrd="1" destOrd="0" presId="urn:microsoft.com/office/officeart/2005/8/layout/orgChart1"/>
    <dgm:cxn modelId="{E372863B-51A0-409E-B9B0-5E3AF7691528}" srcId="{B8526F29-F996-45A4-9D14-091F69DA4FA9}" destId="{7E5ADDDF-7C10-4516-87E8-D26D2F9B4936}" srcOrd="1" destOrd="0" parTransId="{77F352E4-FBA9-4671-BDAC-E29E674E6909}" sibTransId="{3A2C8297-DB0C-424D-B591-BA94B9E2D4A9}"/>
    <dgm:cxn modelId="{DD1E0C5C-8C8E-4C25-9264-1483C56ABA7F}" type="presOf" srcId="{04C229F2-D78D-4920-9D6E-E0DA488EADEA}" destId="{D6D31E52-54A3-4891-B84A-734B4551EC5E}" srcOrd="0" destOrd="0" presId="urn:microsoft.com/office/officeart/2005/8/layout/orgChart1"/>
    <dgm:cxn modelId="{1BDD095D-66A4-496B-A61A-E3440718531A}" srcId="{04C229F2-D78D-4920-9D6E-E0DA488EADEA}" destId="{B8526F29-F996-45A4-9D14-091F69DA4FA9}" srcOrd="0" destOrd="0" parTransId="{B8F46E14-2BF1-4C14-A9E3-18FE696435D0}" sibTransId="{ED85B831-22C0-4560-8A2E-5383833F1DA7}"/>
    <dgm:cxn modelId="{EAF3E56E-D906-41E5-8870-EBBA74880F38}" type="presOf" srcId="{7E5ADDDF-7C10-4516-87E8-D26D2F9B4936}" destId="{1DEDD000-6720-447B-BD0A-A5E5193E6F1E}" srcOrd="1" destOrd="0" presId="urn:microsoft.com/office/officeart/2005/8/layout/orgChart1"/>
    <dgm:cxn modelId="{D4455A53-502D-4BE4-A11E-07D13C3682DC}" type="presOf" srcId="{5C4AF94F-EE2F-4297-A63F-AA259A42935E}" destId="{3CCB15E5-95CD-4073-BB58-9D4DE02B7025}" srcOrd="1" destOrd="0" presId="urn:microsoft.com/office/officeart/2005/8/layout/orgChart1"/>
    <dgm:cxn modelId="{B3DA178B-01D1-40EB-864D-768CBF0A26E6}" type="presOf" srcId="{9711D1E3-7AE2-49E7-A6F1-D55F15E8F1EB}" destId="{6008D518-4A06-4631-9593-F8602E4F5E30}" srcOrd="0" destOrd="0" presId="urn:microsoft.com/office/officeart/2005/8/layout/orgChart1"/>
    <dgm:cxn modelId="{7CF73593-63A8-47CF-BC66-B0DEB8E3145A}" type="presOf" srcId="{5C4AF94F-EE2F-4297-A63F-AA259A42935E}" destId="{DCAF6310-56A1-4258-AF62-BB32B080FD20}" srcOrd="0" destOrd="0" presId="urn:microsoft.com/office/officeart/2005/8/layout/orgChart1"/>
    <dgm:cxn modelId="{E720FCA8-479A-4755-A99D-A3BDA2499251}" srcId="{B8526F29-F996-45A4-9D14-091F69DA4FA9}" destId="{A881A4DD-ED2D-45EC-8C80-755772ED8C82}" srcOrd="0" destOrd="0" parTransId="{9711D1E3-7AE2-49E7-A6F1-D55F15E8F1EB}" sibTransId="{D00964A5-4303-4653-ABF5-6CB21F792DDD}"/>
    <dgm:cxn modelId="{8242E3BF-47B0-4CF4-9855-CAD91BDE8C0A}" type="presOf" srcId="{77F352E4-FBA9-4671-BDAC-E29E674E6909}" destId="{4078187C-F893-47E6-A727-AC2DB61F43DC}" srcOrd="0" destOrd="0" presId="urn:microsoft.com/office/officeart/2005/8/layout/orgChart1"/>
    <dgm:cxn modelId="{C65B0CC6-3DCD-45AC-A014-0A66F0B357AE}" type="presOf" srcId="{7E5ADDDF-7C10-4516-87E8-D26D2F9B4936}" destId="{1053B4C1-71F7-4979-AD8C-00655FEC083A}" srcOrd="0" destOrd="0" presId="urn:microsoft.com/office/officeart/2005/8/layout/orgChart1"/>
    <dgm:cxn modelId="{7C5E5AC6-5E0A-4F57-A96B-14C097C45F64}" type="presOf" srcId="{B8526F29-F996-45A4-9D14-091F69DA4FA9}" destId="{DD2845B0-6286-4124-8D0F-7E3734D1C7B7}" srcOrd="0" destOrd="0" presId="urn:microsoft.com/office/officeart/2005/8/layout/orgChart1"/>
    <dgm:cxn modelId="{B0C357E2-B83D-4464-9319-250AEEA4F4E1}" srcId="{B8526F29-F996-45A4-9D14-091F69DA4FA9}" destId="{5C4AF94F-EE2F-4297-A63F-AA259A42935E}" srcOrd="2" destOrd="0" parTransId="{66FDDAB1-D073-4C8D-940F-241A63C13223}" sibTransId="{34118242-B539-4E54-A924-34D81A493050}"/>
    <dgm:cxn modelId="{ADEC592C-42A1-419C-841A-23F9ACBBFDCB}" type="presParOf" srcId="{D6D31E52-54A3-4891-B84A-734B4551EC5E}" destId="{D04EE7CA-DE75-4C4A-882C-059EC42B22C4}" srcOrd="0" destOrd="0" presId="urn:microsoft.com/office/officeart/2005/8/layout/orgChart1"/>
    <dgm:cxn modelId="{BF170F79-0A2D-45C2-8BD7-2F47740F8B1B}" type="presParOf" srcId="{D04EE7CA-DE75-4C4A-882C-059EC42B22C4}" destId="{DA807D40-B8D1-4C78-99F4-CA4F46514299}" srcOrd="0" destOrd="0" presId="urn:microsoft.com/office/officeart/2005/8/layout/orgChart1"/>
    <dgm:cxn modelId="{098B8F47-2745-4E63-AD9F-CE69CD4A267C}" type="presParOf" srcId="{DA807D40-B8D1-4C78-99F4-CA4F46514299}" destId="{DD2845B0-6286-4124-8D0F-7E3734D1C7B7}" srcOrd="0" destOrd="0" presId="urn:microsoft.com/office/officeart/2005/8/layout/orgChart1"/>
    <dgm:cxn modelId="{AA58A2F1-1904-4C6A-8698-9B27A22D301D}" type="presParOf" srcId="{DA807D40-B8D1-4C78-99F4-CA4F46514299}" destId="{4198639F-9673-4397-942E-5D68554737A1}" srcOrd="1" destOrd="0" presId="urn:microsoft.com/office/officeart/2005/8/layout/orgChart1"/>
    <dgm:cxn modelId="{ED2F76AD-9D1B-4B19-8C99-01E14351A4FA}" type="presParOf" srcId="{D04EE7CA-DE75-4C4A-882C-059EC42B22C4}" destId="{52788998-16B1-4DC4-85E6-9366C55783C0}" srcOrd="1" destOrd="0" presId="urn:microsoft.com/office/officeart/2005/8/layout/orgChart1"/>
    <dgm:cxn modelId="{D5CD23D6-F209-4987-A45C-BD9AAF94E3D0}" type="presParOf" srcId="{52788998-16B1-4DC4-85E6-9366C55783C0}" destId="{6008D518-4A06-4631-9593-F8602E4F5E30}" srcOrd="0" destOrd="0" presId="urn:microsoft.com/office/officeart/2005/8/layout/orgChart1"/>
    <dgm:cxn modelId="{84621EC8-C8F3-47BE-9BE9-F03EB8645418}" type="presParOf" srcId="{52788998-16B1-4DC4-85E6-9366C55783C0}" destId="{370E09F1-8A28-4F0B-B51D-374D353AF697}" srcOrd="1" destOrd="0" presId="urn:microsoft.com/office/officeart/2005/8/layout/orgChart1"/>
    <dgm:cxn modelId="{29CC946D-1C96-4BE6-A213-F42C4CE2AB75}" type="presParOf" srcId="{370E09F1-8A28-4F0B-B51D-374D353AF697}" destId="{5301ADA9-70DE-43A9-A8C9-3A51CAECFE0F}" srcOrd="0" destOrd="0" presId="urn:microsoft.com/office/officeart/2005/8/layout/orgChart1"/>
    <dgm:cxn modelId="{B7DCE477-300F-4936-8F40-E5E4FF36FDEE}" type="presParOf" srcId="{5301ADA9-70DE-43A9-A8C9-3A51CAECFE0F}" destId="{4AFB7685-ECDB-41D8-AED9-4D0ACEA070DA}" srcOrd="0" destOrd="0" presId="urn:microsoft.com/office/officeart/2005/8/layout/orgChart1"/>
    <dgm:cxn modelId="{7BE43B10-9C3B-49CD-8989-35382BA06788}" type="presParOf" srcId="{5301ADA9-70DE-43A9-A8C9-3A51CAECFE0F}" destId="{375146A3-9BD6-49BC-9222-A602779262B4}" srcOrd="1" destOrd="0" presId="urn:microsoft.com/office/officeart/2005/8/layout/orgChart1"/>
    <dgm:cxn modelId="{00DCD0B8-50CE-41A0-A3F8-F704DC419AE2}" type="presParOf" srcId="{370E09F1-8A28-4F0B-B51D-374D353AF697}" destId="{70F37AB3-A9FE-4402-AF68-AAFC58C31D52}" srcOrd="1" destOrd="0" presId="urn:microsoft.com/office/officeart/2005/8/layout/orgChart1"/>
    <dgm:cxn modelId="{DD292712-C6A6-4AB2-AD76-AF75F9C6DD90}" type="presParOf" srcId="{370E09F1-8A28-4F0B-B51D-374D353AF697}" destId="{95A8D0B8-AF7A-4998-A1F7-B221AC238C55}" srcOrd="2" destOrd="0" presId="urn:microsoft.com/office/officeart/2005/8/layout/orgChart1"/>
    <dgm:cxn modelId="{EA02B233-FF56-47BE-AC41-40714A0987B5}" type="presParOf" srcId="{52788998-16B1-4DC4-85E6-9366C55783C0}" destId="{4078187C-F893-47E6-A727-AC2DB61F43DC}" srcOrd="2" destOrd="0" presId="urn:microsoft.com/office/officeart/2005/8/layout/orgChart1"/>
    <dgm:cxn modelId="{E840D5D0-B7E1-4FF0-AF8E-D9D9A6944DBE}" type="presParOf" srcId="{52788998-16B1-4DC4-85E6-9366C55783C0}" destId="{ADEF31EB-AAD3-4199-A37D-71A4969168EB}" srcOrd="3" destOrd="0" presId="urn:microsoft.com/office/officeart/2005/8/layout/orgChart1"/>
    <dgm:cxn modelId="{3D18F61F-5D45-4FB5-A6D5-8A8891B690F1}" type="presParOf" srcId="{ADEF31EB-AAD3-4199-A37D-71A4969168EB}" destId="{BD4B278D-E8BE-42E9-81D3-437C9E5B6CA8}" srcOrd="0" destOrd="0" presId="urn:microsoft.com/office/officeart/2005/8/layout/orgChart1"/>
    <dgm:cxn modelId="{70552DEC-15F4-416F-8828-81FA455085E0}" type="presParOf" srcId="{BD4B278D-E8BE-42E9-81D3-437C9E5B6CA8}" destId="{1053B4C1-71F7-4979-AD8C-00655FEC083A}" srcOrd="0" destOrd="0" presId="urn:microsoft.com/office/officeart/2005/8/layout/orgChart1"/>
    <dgm:cxn modelId="{02B25EE3-DFBE-4911-BC48-44E554344463}" type="presParOf" srcId="{BD4B278D-E8BE-42E9-81D3-437C9E5B6CA8}" destId="{1DEDD000-6720-447B-BD0A-A5E5193E6F1E}" srcOrd="1" destOrd="0" presId="urn:microsoft.com/office/officeart/2005/8/layout/orgChart1"/>
    <dgm:cxn modelId="{CFB8CA22-2873-47ED-89E4-6B431807F6DC}" type="presParOf" srcId="{ADEF31EB-AAD3-4199-A37D-71A4969168EB}" destId="{4D6E4A12-39DA-4C65-8090-61900AA1ACB2}" srcOrd="1" destOrd="0" presId="urn:microsoft.com/office/officeart/2005/8/layout/orgChart1"/>
    <dgm:cxn modelId="{6E18EEF3-F325-4BDF-A417-5EAD1D01F9EB}" type="presParOf" srcId="{ADEF31EB-AAD3-4199-A37D-71A4969168EB}" destId="{75EDFDC6-3F78-40E3-8001-0B1E4BBB73F7}" srcOrd="2" destOrd="0" presId="urn:microsoft.com/office/officeart/2005/8/layout/orgChart1"/>
    <dgm:cxn modelId="{1363F8FD-D63C-4595-A204-4D0762BEF608}" type="presParOf" srcId="{52788998-16B1-4DC4-85E6-9366C55783C0}" destId="{C879D9CC-AA94-4F02-9366-24B8752BE93B}" srcOrd="4" destOrd="0" presId="urn:microsoft.com/office/officeart/2005/8/layout/orgChart1"/>
    <dgm:cxn modelId="{F13ED1ED-684B-4E41-8FC5-1F821E74F440}" type="presParOf" srcId="{52788998-16B1-4DC4-85E6-9366C55783C0}" destId="{175C10B6-957B-454D-9872-BDEE26D1D30E}" srcOrd="5" destOrd="0" presId="urn:microsoft.com/office/officeart/2005/8/layout/orgChart1"/>
    <dgm:cxn modelId="{A7FA3BCC-4F98-4E42-B017-E82C6927EDC1}" type="presParOf" srcId="{175C10B6-957B-454D-9872-BDEE26D1D30E}" destId="{B8FB21B6-E08B-4B41-AEA4-F904F2092CF1}" srcOrd="0" destOrd="0" presId="urn:microsoft.com/office/officeart/2005/8/layout/orgChart1"/>
    <dgm:cxn modelId="{67DF0957-F170-4308-AEE3-4657BD3F97DF}" type="presParOf" srcId="{B8FB21B6-E08B-4B41-AEA4-F904F2092CF1}" destId="{DCAF6310-56A1-4258-AF62-BB32B080FD20}" srcOrd="0" destOrd="0" presId="urn:microsoft.com/office/officeart/2005/8/layout/orgChart1"/>
    <dgm:cxn modelId="{3CA0BC41-8CB2-45D1-B4FC-78E8D6BDDCAA}" type="presParOf" srcId="{B8FB21B6-E08B-4B41-AEA4-F904F2092CF1}" destId="{3CCB15E5-95CD-4073-BB58-9D4DE02B7025}" srcOrd="1" destOrd="0" presId="urn:microsoft.com/office/officeart/2005/8/layout/orgChart1"/>
    <dgm:cxn modelId="{7A39EB01-898C-429E-A0F2-510FFA50ECEA}" type="presParOf" srcId="{175C10B6-957B-454D-9872-BDEE26D1D30E}" destId="{36F114DF-1166-42E8-92B2-0C682228A6CE}" srcOrd="1" destOrd="0" presId="urn:microsoft.com/office/officeart/2005/8/layout/orgChart1"/>
    <dgm:cxn modelId="{3AE38B15-3BEB-4C4C-8C18-BD93E352D919}" type="presParOf" srcId="{175C10B6-957B-454D-9872-BDEE26D1D30E}" destId="{EDBF846B-C8DA-4157-9EE3-D1DF81B0EDED}" srcOrd="2" destOrd="0" presId="urn:microsoft.com/office/officeart/2005/8/layout/orgChart1"/>
    <dgm:cxn modelId="{8FCED3D3-CF2A-4993-BCCA-4A215AD3640D}" type="presParOf" srcId="{D04EE7CA-DE75-4C4A-882C-059EC42B22C4}" destId="{F60B7D03-00D0-43CF-BF91-C93E64475AF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E06CE4C-867A-475D-8CCB-4F923DB3C94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956E35D5-F160-4323-A430-7C61CECF1130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PE" dirty="0">
              <a:solidFill>
                <a:schemeClr val="tx2"/>
              </a:solidFill>
            </a:rPr>
            <a:t>La negociación incompatible es un delito preparatorio para la colusión.</a:t>
          </a:r>
        </a:p>
      </dgm:t>
    </dgm:pt>
    <dgm:pt modelId="{116C525C-0CC2-4E92-8B81-ADB9669AA48A}" type="parTrans" cxnId="{22B162A3-F843-47E9-A05D-2464AD6777B9}">
      <dgm:prSet/>
      <dgm:spPr/>
      <dgm:t>
        <a:bodyPr/>
        <a:lstStyle/>
        <a:p>
          <a:endParaRPr lang="es-PE"/>
        </a:p>
      </dgm:t>
    </dgm:pt>
    <dgm:pt modelId="{E6DD76DC-E537-4E77-90C7-4B663B4E6722}" type="sibTrans" cxnId="{22B162A3-F843-47E9-A05D-2464AD6777B9}">
      <dgm:prSet/>
      <dgm:spPr/>
      <dgm:t>
        <a:bodyPr/>
        <a:lstStyle/>
        <a:p>
          <a:endParaRPr lang="es-PE"/>
        </a:p>
      </dgm:t>
    </dgm:pt>
    <dgm:pt modelId="{2BF71BA4-94D8-4B62-B471-21A605D7B815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PE" dirty="0">
              <a:solidFill>
                <a:schemeClr val="tx2"/>
              </a:solidFill>
            </a:rPr>
            <a:t>Ambas figuras afectan la transparencia en la contratación estatal.</a:t>
          </a:r>
        </a:p>
      </dgm:t>
    </dgm:pt>
    <dgm:pt modelId="{A1ECDB56-8442-4C1F-B2C8-467EA9A0FDE9}" type="parTrans" cxnId="{8FC4D2AA-B08E-4CB5-8104-25A73996F977}">
      <dgm:prSet/>
      <dgm:spPr/>
      <dgm:t>
        <a:bodyPr/>
        <a:lstStyle/>
        <a:p>
          <a:endParaRPr lang="es-PE"/>
        </a:p>
      </dgm:t>
    </dgm:pt>
    <dgm:pt modelId="{6748FEB6-F75F-4F8C-84CA-ADF0C523854D}" type="sibTrans" cxnId="{8FC4D2AA-B08E-4CB5-8104-25A73996F977}">
      <dgm:prSet/>
      <dgm:spPr/>
      <dgm:t>
        <a:bodyPr/>
        <a:lstStyle/>
        <a:p>
          <a:endParaRPr lang="es-PE"/>
        </a:p>
      </dgm:t>
    </dgm:pt>
    <dgm:pt modelId="{2E94F911-838B-41CE-97F8-67E7C0B7BF82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PE" dirty="0">
              <a:solidFill>
                <a:schemeClr val="tx2"/>
              </a:solidFill>
            </a:rPr>
            <a:t>Jurisprudencia: Casación N.º 396-2019/Ayacucho considera que protege el mismo bien jurídico bajo normas distintas.</a:t>
          </a:r>
        </a:p>
      </dgm:t>
    </dgm:pt>
    <dgm:pt modelId="{330278BA-2D7F-4E95-9DD5-F4B3E20AFF01}" type="parTrans" cxnId="{E8FB5DE2-4432-4F10-A916-8B16F1A6B823}">
      <dgm:prSet/>
      <dgm:spPr/>
      <dgm:t>
        <a:bodyPr/>
        <a:lstStyle/>
        <a:p>
          <a:endParaRPr lang="es-PE"/>
        </a:p>
      </dgm:t>
    </dgm:pt>
    <dgm:pt modelId="{118D8783-F479-4E3C-ADFA-F30453A6D6AD}" type="sibTrans" cxnId="{E8FB5DE2-4432-4F10-A916-8B16F1A6B823}">
      <dgm:prSet/>
      <dgm:spPr/>
      <dgm:t>
        <a:bodyPr/>
        <a:lstStyle/>
        <a:p>
          <a:endParaRPr lang="es-PE"/>
        </a:p>
      </dgm:t>
    </dgm:pt>
    <dgm:pt modelId="{B4A7693A-D0C1-4AC8-B966-5BCB05771BBF}" type="pres">
      <dgm:prSet presAssocID="{5E06CE4C-867A-475D-8CCB-4F923DB3C942}" presName="linear" presStyleCnt="0">
        <dgm:presLayoutVars>
          <dgm:animLvl val="lvl"/>
          <dgm:resizeHandles val="exact"/>
        </dgm:presLayoutVars>
      </dgm:prSet>
      <dgm:spPr/>
    </dgm:pt>
    <dgm:pt modelId="{18C7BEE5-0073-40F1-9AA7-9A68A5308B78}" type="pres">
      <dgm:prSet presAssocID="{956E35D5-F160-4323-A430-7C61CECF113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6FDDDE6-B75B-49AC-A2D4-8E3E5A55A25E}" type="pres">
      <dgm:prSet presAssocID="{E6DD76DC-E537-4E77-90C7-4B663B4E6722}" presName="spacer" presStyleCnt="0"/>
      <dgm:spPr/>
    </dgm:pt>
    <dgm:pt modelId="{33CA6AC8-59A7-4598-BD80-4064398C3A66}" type="pres">
      <dgm:prSet presAssocID="{2BF71BA4-94D8-4B62-B471-21A605D7B81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A4D1E51-653A-4EB1-BFC3-813BF0877AE3}" type="pres">
      <dgm:prSet presAssocID="{6748FEB6-F75F-4F8C-84CA-ADF0C523854D}" presName="spacer" presStyleCnt="0"/>
      <dgm:spPr/>
    </dgm:pt>
    <dgm:pt modelId="{5FD79BEF-9384-4E0E-B8BE-CB203DB13C06}" type="pres">
      <dgm:prSet presAssocID="{2E94F911-838B-41CE-97F8-67E7C0B7BF82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196C05B-64A7-4569-9559-18603609E6DB}" type="presOf" srcId="{5E06CE4C-867A-475D-8CCB-4F923DB3C942}" destId="{B4A7693A-D0C1-4AC8-B966-5BCB05771BBF}" srcOrd="0" destOrd="0" presId="urn:microsoft.com/office/officeart/2005/8/layout/vList2"/>
    <dgm:cxn modelId="{6DF00E5F-75A2-4B8D-B46A-A45A894E3DFE}" type="presOf" srcId="{2E94F911-838B-41CE-97F8-67E7C0B7BF82}" destId="{5FD79BEF-9384-4E0E-B8BE-CB203DB13C06}" srcOrd="0" destOrd="0" presId="urn:microsoft.com/office/officeart/2005/8/layout/vList2"/>
    <dgm:cxn modelId="{37B52D44-3C22-4A6C-8A1C-96FC6882A32A}" type="presOf" srcId="{956E35D5-F160-4323-A430-7C61CECF1130}" destId="{18C7BEE5-0073-40F1-9AA7-9A68A5308B78}" srcOrd="0" destOrd="0" presId="urn:microsoft.com/office/officeart/2005/8/layout/vList2"/>
    <dgm:cxn modelId="{2014DF82-4B48-41AD-B87D-B48CFA776892}" type="presOf" srcId="{2BF71BA4-94D8-4B62-B471-21A605D7B815}" destId="{33CA6AC8-59A7-4598-BD80-4064398C3A66}" srcOrd="0" destOrd="0" presId="urn:microsoft.com/office/officeart/2005/8/layout/vList2"/>
    <dgm:cxn modelId="{22B162A3-F843-47E9-A05D-2464AD6777B9}" srcId="{5E06CE4C-867A-475D-8CCB-4F923DB3C942}" destId="{956E35D5-F160-4323-A430-7C61CECF1130}" srcOrd="0" destOrd="0" parTransId="{116C525C-0CC2-4E92-8B81-ADB9669AA48A}" sibTransId="{E6DD76DC-E537-4E77-90C7-4B663B4E6722}"/>
    <dgm:cxn modelId="{8FC4D2AA-B08E-4CB5-8104-25A73996F977}" srcId="{5E06CE4C-867A-475D-8CCB-4F923DB3C942}" destId="{2BF71BA4-94D8-4B62-B471-21A605D7B815}" srcOrd="1" destOrd="0" parTransId="{A1ECDB56-8442-4C1F-B2C8-467EA9A0FDE9}" sibTransId="{6748FEB6-F75F-4F8C-84CA-ADF0C523854D}"/>
    <dgm:cxn modelId="{E8FB5DE2-4432-4F10-A916-8B16F1A6B823}" srcId="{5E06CE4C-867A-475D-8CCB-4F923DB3C942}" destId="{2E94F911-838B-41CE-97F8-67E7C0B7BF82}" srcOrd="2" destOrd="0" parTransId="{330278BA-2D7F-4E95-9DD5-F4B3E20AFF01}" sibTransId="{118D8783-F479-4E3C-ADFA-F30453A6D6AD}"/>
    <dgm:cxn modelId="{4FC85987-A136-4165-8265-8ADDD8928765}" type="presParOf" srcId="{B4A7693A-D0C1-4AC8-B966-5BCB05771BBF}" destId="{18C7BEE5-0073-40F1-9AA7-9A68A5308B78}" srcOrd="0" destOrd="0" presId="urn:microsoft.com/office/officeart/2005/8/layout/vList2"/>
    <dgm:cxn modelId="{C1B0460D-6CE0-4F92-A979-4213BBB46227}" type="presParOf" srcId="{B4A7693A-D0C1-4AC8-B966-5BCB05771BBF}" destId="{A6FDDDE6-B75B-49AC-A2D4-8E3E5A55A25E}" srcOrd="1" destOrd="0" presId="urn:microsoft.com/office/officeart/2005/8/layout/vList2"/>
    <dgm:cxn modelId="{48BE0D4E-FF27-4487-B164-D34ADD6F3594}" type="presParOf" srcId="{B4A7693A-D0C1-4AC8-B966-5BCB05771BBF}" destId="{33CA6AC8-59A7-4598-BD80-4064398C3A66}" srcOrd="2" destOrd="0" presId="urn:microsoft.com/office/officeart/2005/8/layout/vList2"/>
    <dgm:cxn modelId="{9B07D6C6-3342-4CCE-A48C-0C6CB5F7B791}" type="presParOf" srcId="{B4A7693A-D0C1-4AC8-B966-5BCB05771BBF}" destId="{AA4D1E51-653A-4EB1-BFC3-813BF0877AE3}" srcOrd="3" destOrd="0" presId="urn:microsoft.com/office/officeart/2005/8/layout/vList2"/>
    <dgm:cxn modelId="{32C81CDB-5207-47D5-8EF7-A8CB46D9729C}" type="presParOf" srcId="{B4A7693A-D0C1-4AC8-B966-5BCB05771BBF}" destId="{5FD79BEF-9384-4E0E-B8BE-CB203DB13C0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59C3A78-6FCC-4EE7-8C9A-890196C46FA8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PE"/>
        </a:p>
      </dgm:t>
    </dgm:pt>
    <dgm:pt modelId="{E5C7214C-7814-4872-AF3E-760220E46218}">
      <dgm:prSet/>
      <dgm:spPr/>
      <dgm:t>
        <a:bodyPr/>
        <a:lstStyle/>
        <a:p>
          <a:r>
            <a:rPr lang="es-PE" dirty="0">
              <a:solidFill>
                <a:schemeClr val="tx2"/>
              </a:solidFill>
            </a:rPr>
            <a:t>El delito es doloso, no admite comisión culposa.</a:t>
          </a:r>
        </a:p>
      </dgm:t>
    </dgm:pt>
    <dgm:pt modelId="{67F36829-5FFD-4B28-A714-A94487D74417}" type="parTrans" cxnId="{43645984-F0BB-44BF-A1A1-D7888C70397E}">
      <dgm:prSet/>
      <dgm:spPr/>
      <dgm:t>
        <a:bodyPr/>
        <a:lstStyle/>
        <a:p>
          <a:endParaRPr lang="es-PE"/>
        </a:p>
      </dgm:t>
    </dgm:pt>
    <dgm:pt modelId="{29615C54-6CCD-4717-BE63-ED405DB5C7D6}" type="sibTrans" cxnId="{43645984-F0BB-44BF-A1A1-D7888C70397E}">
      <dgm:prSet/>
      <dgm:spPr/>
      <dgm:t>
        <a:bodyPr/>
        <a:lstStyle/>
        <a:p>
          <a:endParaRPr lang="es-PE"/>
        </a:p>
      </dgm:t>
    </dgm:pt>
    <dgm:pt modelId="{E2A2DD8F-1A92-43A7-A99C-EF65DFFFD03C}">
      <dgm:prSet/>
      <dgm:spPr/>
      <dgm:t>
        <a:bodyPr/>
        <a:lstStyle/>
        <a:p>
          <a:r>
            <a:rPr lang="es-PE" dirty="0">
              <a:solidFill>
                <a:schemeClr val="tx2"/>
              </a:solidFill>
            </a:rPr>
            <a:t>Se requiere que el funcionario tenga la intención de obtener un beneficio indebido</a:t>
          </a:r>
        </a:p>
      </dgm:t>
    </dgm:pt>
    <dgm:pt modelId="{9ACB3295-C826-424D-A63D-57EA4344430C}" type="parTrans" cxnId="{91FD1F68-5089-4B43-9A5D-D4B8C2997A48}">
      <dgm:prSet/>
      <dgm:spPr/>
      <dgm:t>
        <a:bodyPr/>
        <a:lstStyle/>
        <a:p>
          <a:endParaRPr lang="es-PE"/>
        </a:p>
      </dgm:t>
    </dgm:pt>
    <dgm:pt modelId="{BB17C32B-E7C0-4036-908D-0D7744FEDD6B}" type="sibTrans" cxnId="{91FD1F68-5089-4B43-9A5D-D4B8C2997A48}">
      <dgm:prSet/>
      <dgm:spPr/>
      <dgm:t>
        <a:bodyPr/>
        <a:lstStyle/>
        <a:p>
          <a:endParaRPr lang="es-PE"/>
        </a:p>
      </dgm:t>
    </dgm:pt>
    <dgm:pt modelId="{FF72CAB1-3217-49CD-841C-EAD39339BFDE}">
      <dgm:prSet/>
      <dgm:spPr/>
      <dgm:t>
        <a:bodyPr/>
        <a:lstStyle/>
        <a:p>
          <a:r>
            <a:rPr lang="es-PE" dirty="0">
              <a:solidFill>
                <a:schemeClr val="tx2"/>
              </a:solidFill>
            </a:rPr>
            <a:t>El dolo se evidencia con la conducta funcional y la vinculación con intereses privados.</a:t>
          </a:r>
        </a:p>
      </dgm:t>
    </dgm:pt>
    <dgm:pt modelId="{DA28E05F-34F4-4C67-93AE-A228517ACBA3}" type="parTrans" cxnId="{1BD746FD-AC33-465B-BFA8-CA2176B8A5D4}">
      <dgm:prSet/>
      <dgm:spPr/>
      <dgm:t>
        <a:bodyPr/>
        <a:lstStyle/>
        <a:p>
          <a:endParaRPr lang="es-PE"/>
        </a:p>
      </dgm:t>
    </dgm:pt>
    <dgm:pt modelId="{B13600F0-964E-4438-BFBE-2DDA5A0CC122}" type="sibTrans" cxnId="{1BD746FD-AC33-465B-BFA8-CA2176B8A5D4}">
      <dgm:prSet/>
      <dgm:spPr/>
      <dgm:t>
        <a:bodyPr/>
        <a:lstStyle/>
        <a:p>
          <a:endParaRPr lang="es-PE"/>
        </a:p>
      </dgm:t>
    </dgm:pt>
    <dgm:pt modelId="{4660028F-92C4-4E88-AC9F-9D9C098EAC4E}" type="pres">
      <dgm:prSet presAssocID="{F59C3A78-6FCC-4EE7-8C9A-890196C46FA8}" presName="Name0" presStyleCnt="0">
        <dgm:presLayoutVars>
          <dgm:dir/>
          <dgm:resizeHandles val="exact"/>
        </dgm:presLayoutVars>
      </dgm:prSet>
      <dgm:spPr/>
    </dgm:pt>
    <dgm:pt modelId="{A05305F7-5010-4E4D-A6A5-92F617E3EEEF}" type="pres">
      <dgm:prSet presAssocID="{F59C3A78-6FCC-4EE7-8C9A-890196C46FA8}" presName="arrow" presStyleLbl="bgShp" presStyleIdx="0" presStyleCnt="1"/>
      <dgm:spPr>
        <a:solidFill>
          <a:schemeClr val="bg1">
            <a:lumMod val="85000"/>
          </a:schemeClr>
        </a:solidFill>
      </dgm:spPr>
    </dgm:pt>
    <dgm:pt modelId="{BA7F7D49-1F89-4C2D-ADE3-39DEA6B20D94}" type="pres">
      <dgm:prSet presAssocID="{F59C3A78-6FCC-4EE7-8C9A-890196C46FA8}" presName="points" presStyleCnt="0"/>
      <dgm:spPr/>
    </dgm:pt>
    <dgm:pt modelId="{15A5D800-B36A-4E9A-989A-E75ED1CEF25D}" type="pres">
      <dgm:prSet presAssocID="{E5C7214C-7814-4872-AF3E-760220E46218}" presName="compositeA" presStyleCnt="0"/>
      <dgm:spPr/>
    </dgm:pt>
    <dgm:pt modelId="{183D32D0-B4F8-412A-8847-E18778218C42}" type="pres">
      <dgm:prSet presAssocID="{E5C7214C-7814-4872-AF3E-760220E46218}" presName="textA" presStyleLbl="revTx" presStyleIdx="0" presStyleCnt="3">
        <dgm:presLayoutVars>
          <dgm:bulletEnabled val="1"/>
        </dgm:presLayoutVars>
      </dgm:prSet>
      <dgm:spPr/>
    </dgm:pt>
    <dgm:pt modelId="{9B44BD15-CC47-45B0-83C3-1B4AE7E5CB42}" type="pres">
      <dgm:prSet presAssocID="{E5C7214C-7814-4872-AF3E-760220E46218}" presName="circleA" presStyleLbl="node1" presStyleIdx="0" presStyleCnt="3"/>
      <dgm:spPr>
        <a:solidFill>
          <a:schemeClr val="tx2"/>
        </a:solidFill>
      </dgm:spPr>
    </dgm:pt>
    <dgm:pt modelId="{ECDF0465-2622-4BEB-8BA8-D2AD50B3C8D3}" type="pres">
      <dgm:prSet presAssocID="{E5C7214C-7814-4872-AF3E-760220E46218}" presName="spaceA" presStyleCnt="0"/>
      <dgm:spPr/>
    </dgm:pt>
    <dgm:pt modelId="{D3B1AA2E-FCC6-4049-A5F6-CD8A271168C0}" type="pres">
      <dgm:prSet presAssocID="{29615C54-6CCD-4717-BE63-ED405DB5C7D6}" presName="space" presStyleCnt="0"/>
      <dgm:spPr/>
    </dgm:pt>
    <dgm:pt modelId="{EA27F819-AA5C-4D61-BB99-10B96E0664D3}" type="pres">
      <dgm:prSet presAssocID="{E2A2DD8F-1A92-43A7-A99C-EF65DFFFD03C}" presName="compositeB" presStyleCnt="0"/>
      <dgm:spPr/>
    </dgm:pt>
    <dgm:pt modelId="{ECCFB433-A25A-4383-8E48-0499AB678764}" type="pres">
      <dgm:prSet presAssocID="{E2A2DD8F-1A92-43A7-A99C-EF65DFFFD03C}" presName="textB" presStyleLbl="revTx" presStyleIdx="1" presStyleCnt="3">
        <dgm:presLayoutVars>
          <dgm:bulletEnabled val="1"/>
        </dgm:presLayoutVars>
      </dgm:prSet>
      <dgm:spPr/>
    </dgm:pt>
    <dgm:pt modelId="{A928F841-0482-484A-A122-6F3474D8072B}" type="pres">
      <dgm:prSet presAssocID="{E2A2DD8F-1A92-43A7-A99C-EF65DFFFD03C}" presName="circleB" presStyleLbl="node1" presStyleIdx="1" presStyleCnt="3"/>
      <dgm:spPr>
        <a:solidFill>
          <a:schemeClr val="tx2"/>
        </a:solidFill>
      </dgm:spPr>
    </dgm:pt>
    <dgm:pt modelId="{DEC3FB17-B883-4975-B9EF-75D9DB348FD9}" type="pres">
      <dgm:prSet presAssocID="{E2A2DD8F-1A92-43A7-A99C-EF65DFFFD03C}" presName="spaceB" presStyleCnt="0"/>
      <dgm:spPr/>
    </dgm:pt>
    <dgm:pt modelId="{E7D88059-0F67-476F-996B-7AD3DD174AD0}" type="pres">
      <dgm:prSet presAssocID="{BB17C32B-E7C0-4036-908D-0D7744FEDD6B}" presName="space" presStyleCnt="0"/>
      <dgm:spPr/>
    </dgm:pt>
    <dgm:pt modelId="{2E1B7468-178E-45CB-A952-3F464D30042D}" type="pres">
      <dgm:prSet presAssocID="{FF72CAB1-3217-49CD-841C-EAD39339BFDE}" presName="compositeA" presStyleCnt="0"/>
      <dgm:spPr/>
    </dgm:pt>
    <dgm:pt modelId="{3EB54272-8DDC-4D70-912A-FBDFD504CC42}" type="pres">
      <dgm:prSet presAssocID="{FF72CAB1-3217-49CD-841C-EAD39339BFDE}" presName="textA" presStyleLbl="revTx" presStyleIdx="2" presStyleCnt="3">
        <dgm:presLayoutVars>
          <dgm:bulletEnabled val="1"/>
        </dgm:presLayoutVars>
      </dgm:prSet>
      <dgm:spPr/>
    </dgm:pt>
    <dgm:pt modelId="{CE1D160A-948E-4698-BF45-637925F545AA}" type="pres">
      <dgm:prSet presAssocID="{FF72CAB1-3217-49CD-841C-EAD39339BFDE}" presName="circleA" presStyleLbl="node1" presStyleIdx="2" presStyleCnt="3"/>
      <dgm:spPr>
        <a:solidFill>
          <a:schemeClr val="tx2"/>
        </a:solidFill>
      </dgm:spPr>
    </dgm:pt>
    <dgm:pt modelId="{D5E3EACD-DDAF-4B54-AE30-3EA13857B717}" type="pres">
      <dgm:prSet presAssocID="{FF72CAB1-3217-49CD-841C-EAD39339BFDE}" presName="spaceA" presStyleCnt="0"/>
      <dgm:spPr/>
    </dgm:pt>
  </dgm:ptLst>
  <dgm:cxnLst>
    <dgm:cxn modelId="{91FD1F68-5089-4B43-9A5D-D4B8C2997A48}" srcId="{F59C3A78-6FCC-4EE7-8C9A-890196C46FA8}" destId="{E2A2DD8F-1A92-43A7-A99C-EF65DFFFD03C}" srcOrd="1" destOrd="0" parTransId="{9ACB3295-C826-424D-A63D-57EA4344430C}" sibTransId="{BB17C32B-E7C0-4036-908D-0D7744FEDD6B}"/>
    <dgm:cxn modelId="{E70D4150-B98D-497E-8C7F-0211E998CB9F}" type="presOf" srcId="{E5C7214C-7814-4872-AF3E-760220E46218}" destId="{183D32D0-B4F8-412A-8847-E18778218C42}" srcOrd="0" destOrd="0" presId="urn:microsoft.com/office/officeart/2005/8/layout/hProcess11"/>
    <dgm:cxn modelId="{C2B08A73-7C80-4C5D-BCEA-8EF1888DBE39}" type="presOf" srcId="{FF72CAB1-3217-49CD-841C-EAD39339BFDE}" destId="{3EB54272-8DDC-4D70-912A-FBDFD504CC42}" srcOrd="0" destOrd="0" presId="urn:microsoft.com/office/officeart/2005/8/layout/hProcess11"/>
    <dgm:cxn modelId="{D96D695A-3186-44B8-A203-8E00C6D7F2B2}" type="presOf" srcId="{E2A2DD8F-1A92-43A7-A99C-EF65DFFFD03C}" destId="{ECCFB433-A25A-4383-8E48-0499AB678764}" srcOrd="0" destOrd="0" presId="urn:microsoft.com/office/officeart/2005/8/layout/hProcess11"/>
    <dgm:cxn modelId="{43645984-F0BB-44BF-A1A1-D7888C70397E}" srcId="{F59C3A78-6FCC-4EE7-8C9A-890196C46FA8}" destId="{E5C7214C-7814-4872-AF3E-760220E46218}" srcOrd="0" destOrd="0" parTransId="{67F36829-5FFD-4B28-A714-A94487D74417}" sibTransId="{29615C54-6CCD-4717-BE63-ED405DB5C7D6}"/>
    <dgm:cxn modelId="{A3C8DBBF-EB4F-4916-A188-7169B1706466}" type="presOf" srcId="{F59C3A78-6FCC-4EE7-8C9A-890196C46FA8}" destId="{4660028F-92C4-4E88-AC9F-9D9C098EAC4E}" srcOrd="0" destOrd="0" presId="urn:microsoft.com/office/officeart/2005/8/layout/hProcess11"/>
    <dgm:cxn modelId="{1BD746FD-AC33-465B-BFA8-CA2176B8A5D4}" srcId="{F59C3A78-6FCC-4EE7-8C9A-890196C46FA8}" destId="{FF72CAB1-3217-49CD-841C-EAD39339BFDE}" srcOrd="2" destOrd="0" parTransId="{DA28E05F-34F4-4C67-93AE-A228517ACBA3}" sibTransId="{B13600F0-964E-4438-BFBE-2DDA5A0CC122}"/>
    <dgm:cxn modelId="{481477B7-2BAB-497C-9E12-D278B1E71801}" type="presParOf" srcId="{4660028F-92C4-4E88-AC9F-9D9C098EAC4E}" destId="{A05305F7-5010-4E4D-A6A5-92F617E3EEEF}" srcOrd="0" destOrd="0" presId="urn:microsoft.com/office/officeart/2005/8/layout/hProcess11"/>
    <dgm:cxn modelId="{0E5582B4-A507-49D1-A2C5-E116896ADA18}" type="presParOf" srcId="{4660028F-92C4-4E88-AC9F-9D9C098EAC4E}" destId="{BA7F7D49-1F89-4C2D-ADE3-39DEA6B20D94}" srcOrd="1" destOrd="0" presId="urn:microsoft.com/office/officeart/2005/8/layout/hProcess11"/>
    <dgm:cxn modelId="{9D9A0235-9653-47BD-9F2A-B2F3202B1AB6}" type="presParOf" srcId="{BA7F7D49-1F89-4C2D-ADE3-39DEA6B20D94}" destId="{15A5D800-B36A-4E9A-989A-E75ED1CEF25D}" srcOrd="0" destOrd="0" presId="urn:microsoft.com/office/officeart/2005/8/layout/hProcess11"/>
    <dgm:cxn modelId="{C613BDC9-6FFB-4482-B8C6-5EF9FAD44692}" type="presParOf" srcId="{15A5D800-B36A-4E9A-989A-E75ED1CEF25D}" destId="{183D32D0-B4F8-412A-8847-E18778218C42}" srcOrd="0" destOrd="0" presId="urn:microsoft.com/office/officeart/2005/8/layout/hProcess11"/>
    <dgm:cxn modelId="{20891856-E606-402C-BDDA-687F9A999E69}" type="presParOf" srcId="{15A5D800-B36A-4E9A-989A-E75ED1CEF25D}" destId="{9B44BD15-CC47-45B0-83C3-1B4AE7E5CB42}" srcOrd="1" destOrd="0" presId="urn:microsoft.com/office/officeart/2005/8/layout/hProcess11"/>
    <dgm:cxn modelId="{D949FFD8-E224-429E-8CBE-5FBC50D2D4C3}" type="presParOf" srcId="{15A5D800-B36A-4E9A-989A-E75ED1CEF25D}" destId="{ECDF0465-2622-4BEB-8BA8-D2AD50B3C8D3}" srcOrd="2" destOrd="0" presId="urn:microsoft.com/office/officeart/2005/8/layout/hProcess11"/>
    <dgm:cxn modelId="{52985B05-1396-4538-867F-5056F082D2A8}" type="presParOf" srcId="{BA7F7D49-1F89-4C2D-ADE3-39DEA6B20D94}" destId="{D3B1AA2E-FCC6-4049-A5F6-CD8A271168C0}" srcOrd="1" destOrd="0" presId="urn:microsoft.com/office/officeart/2005/8/layout/hProcess11"/>
    <dgm:cxn modelId="{424284E9-6395-4EC5-B390-39697F418DDA}" type="presParOf" srcId="{BA7F7D49-1F89-4C2D-ADE3-39DEA6B20D94}" destId="{EA27F819-AA5C-4D61-BB99-10B96E0664D3}" srcOrd="2" destOrd="0" presId="urn:microsoft.com/office/officeart/2005/8/layout/hProcess11"/>
    <dgm:cxn modelId="{DB6B80D8-E366-4FFF-9183-AA71779A2575}" type="presParOf" srcId="{EA27F819-AA5C-4D61-BB99-10B96E0664D3}" destId="{ECCFB433-A25A-4383-8E48-0499AB678764}" srcOrd="0" destOrd="0" presId="urn:microsoft.com/office/officeart/2005/8/layout/hProcess11"/>
    <dgm:cxn modelId="{F4954C67-24C7-435A-A069-7F3D9E83C810}" type="presParOf" srcId="{EA27F819-AA5C-4D61-BB99-10B96E0664D3}" destId="{A928F841-0482-484A-A122-6F3474D8072B}" srcOrd="1" destOrd="0" presId="urn:microsoft.com/office/officeart/2005/8/layout/hProcess11"/>
    <dgm:cxn modelId="{07029A75-AFB6-469D-9A12-F5D21718C48B}" type="presParOf" srcId="{EA27F819-AA5C-4D61-BB99-10B96E0664D3}" destId="{DEC3FB17-B883-4975-B9EF-75D9DB348FD9}" srcOrd="2" destOrd="0" presId="urn:microsoft.com/office/officeart/2005/8/layout/hProcess11"/>
    <dgm:cxn modelId="{9DCBE002-1B71-4E1B-B75D-A63A00FC6667}" type="presParOf" srcId="{BA7F7D49-1F89-4C2D-ADE3-39DEA6B20D94}" destId="{E7D88059-0F67-476F-996B-7AD3DD174AD0}" srcOrd="3" destOrd="0" presId="urn:microsoft.com/office/officeart/2005/8/layout/hProcess11"/>
    <dgm:cxn modelId="{863EE599-75CC-4CEB-BE6B-90E6D7784253}" type="presParOf" srcId="{BA7F7D49-1F89-4C2D-ADE3-39DEA6B20D94}" destId="{2E1B7468-178E-45CB-A952-3F464D30042D}" srcOrd="4" destOrd="0" presId="urn:microsoft.com/office/officeart/2005/8/layout/hProcess11"/>
    <dgm:cxn modelId="{B44E0DCA-59FD-4D47-808B-64F1E17DB17F}" type="presParOf" srcId="{2E1B7468-178E-45CB-A952-3F464D30042D}" destId="{3EB54272-8DDC-4D70-912A-FBDFD504CC42}" srcOrd="0" destOrd="0" presId="urn:microsoft.com/office/officeart/2005/8/layout/hProcess11"/>
    <dgm:cxn modelId="{B47D2ECD-6676-4059-B82F-FE46AAAACA67}" type="presParOf" srcId="{2E1B7468-178E-45CB-A952-3F464D30042D}" destId="{CE1D160A-948E-4698-BF45-637925F545AA}" srcOrd="1" destOrd="0" presId="urn:microsoft.com/office/officeart/2005/8/layout/hProcess11"/>
    <dgm:cxn modelId="{18E51950-57EB-478A-9618-C30C2CFA5B67}" type="presParOf" srcId="{2E1B7468-178E-45CB-A952-3F464D30042D}" destId="{D5E3EACD-DDAF-4B54-AE30-3EA13857B717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0ECC8F8-EF83-4DD5-AEB0-270521A7736A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PE"/>
        </a:p>
      </dgm:t>
    </dgm:pt>
    <dgm:pt modelId="{55140293-A188-435B-B6ED-2EE95072B4F3}">
      <dgm:prSet/>
      <dgm:spPr/>
      <dgm:t>
        <a:bodyPr/>
        <a:lstStyle/>
        <a:p>
          <a:r>
            <a:rPr lang="es-PE"/>
            <a:t>Solo el funcionario público puede ser autor del delito.</a:t>
          </a:r>
        </a:p>
      </dgm:t>
    </dgm:pt>
    <dgm:pt modelId="{786F9D03-6468-4BC7-95CD-5ECBD15DA67F}" type="parTrans" cxnId="{05247BC5-11E6-4D81-8DD4-B20D79AC9A5D}">
      <dgm:prSet/>
      <dgm:spPr/>
      <dgm:t>
        <a:bodyPr/>
        <a:lstStyle/>
        <a:p>
          <a:endParaRPr lang="es-PE"/>
        </a:p>
      </dgm:t>
    </dgm:pt>
    <dgm:pt modelId="{9A8E3EDB-A613-4C4C-BA55-0503E0844B60}" type="sibTrans" cxnId="{05247BC5-11E6-4D81-8DD4-B20D79AC9A5D}">
      <dgm:prSet/>
      <dgm:spPr/>
      <dgm:t>
        <a:bodyPr/>
        <a:lstStyle/>
        <a:p>
          <a:endParaRPr lang="es-PE"/>
        </a:p>
      </dgm:t>
    </dgm:pt>
    <dgm:pt modelId="{4298F3D6-94E5-478F-B336-7B38553D2DB4}">
      <dgm:prSet/>
      <dgm:spPr/>
      <dgm:t>
        <a:bodyPr/>
        <a:lstStyle/>
        <a:p>
          <a:r>
            <a:rPr lang="es-PE"/>
            <a:t>Los terceros pueden participar como instigadores o cómplices, pero no como coautores.</a:t>
          </a:r>
        </a:p>
      </dgm:t>
    </dgm:pt>
    <dgm:pt modelId="{F60EE32A-8BBF-4A8A-B233-279383367C21}" type="parTrans" cxnId="{BEF07EE6-1A23-4924-A532-4C6C672F9E46}">
      <dgm:prSet/>
      <dgm:spPr/>
      <dgm:t>
        <a:bodyPr/>
        <a:lstStyle/>
        <a:p>
          <a:endParaRPr lang="es-PE"/>
        </a:p>
      </dgm:t>
    </dgm:pt>
    <dgm:pt modelId="{DA106133-53C0-4600-9241-222800FF7A85}" type="sibTrans" cxnId="{BEF07EE6-1A23-4924-A532-4C6C672F9E46}">
      <dgm:prSet/>
      <dgm:spPr/>
      <dgm:t>
        <a:bodyPr/>
        <a:lstStyle/>
        <a:p>
          <a:endParaRPr lang="es-PE"/>
        </a:p>
      </dgm:t>
    </dgm:pt>
    <dgm:pt modelId="{343ED9EE-F735-4E90-8FEF-4E048BA6DBB8}">
      <dgm:prSet/>
      <dgm:spPr/>
      <dgm:t>
        <a:bodyPr/>
        <a:lstStyle/>
        <a:p>
          <a:r>
            <a:rPr lang="es-PE"/>
            <a:t>La negociación incompatible es un delito autónomo, pero puede facilitar la colusión.</a:t>
          </a:r>
        </a:p>
      </dgm:t>
    </dgm:pt>
    <dgm:pt modelId="{DF808A53-BAF5-457C-B7C8-18B5F7D8D0DE}" type="parTrans" cxnId="{1CA9756D-2CB4-4224-8064-54ED256E39CD}">
      <dgm:prSet/>
      <dgm:spPr/>
      <dgm:t>
        <a:bodyPr/>
        <a:lstStyle/>
        <a:p>
          <a:endParaRPr lang="es-PE"/>
        </a:p>
      </dgm:t>
    </dgm:pt>
    <dgm:pt modelId="{2FBFE953-9924-4D16-8311-5EC6655005B7}" type="sibTrans" cxnId="{1CA9756D-2CB4-4224-8064-54ED256E39CD}">
      <dgm:prSet/>
      <dgm:spPr/>
      <dgm:t>
        <a:bodyPr/>
        <a:lstStyle/>
        <a:p>
          <a:endParaRPr lang="es-PE"/>
        </a:p>
      </dgm:t>
    </dgm:pt>
    <dgm:pt modelId="{9A5D68C8-8994-4F2D-BEF8-FBCA7B9B70D7}">
      <dgm:prSet/>
      <dgm:spPr/>
      <dgm:t>
        <a:bodyPr/>
        <a:lstStyle/>
        <a:p>
          <a:r>
            <a:rPr lang="es-PE"/>
            <a:t>Es clave delimitar la competencia del funcionario para evitar expansiones indebidas del tipo penal.</a:t>
          </a:r>
        </a:p>
      </dgm:t>
    </dgm:pt>
    <dgm:pt modelId="{5012DDCA-EDD9-47BE-AE6D-699C9F9909A7}" type="parTrans" cxnId="{FEB7B916-AE9C-4AC3-B7C7-2C1B12E870A3}">
      <dgm:prSet/>
      <dgm:spPr/>
      <dgm:t>
        <a:bodyPr/>
        <a:lstStyle/>
        <a:p>
          <a:endParaRPr lang="es-PE"/>
        </a:p>
      </dgm:t>
    </dgm:pt>
    <dgm:pt modelId="{9B6C49BD-A30C-4E95-BF85-793B5876F30E}" type="sibTrans" cxnId="{FEB7B916-AE9C-4AC3-B7C7-2C1B12E870A3}">
      <dgm:prSet/>
      <dgm:spPr/>
      <dgm:t>
        <a:bodyPr/>
        <a:lstStyle/>
        <a:p>
          <a:endParaRPr lang="es-PE"/>
        </a:p>
      </dgm:t>
    </dgm:pt>
    <dgm:pt modelId="{ED62EA32-B157-48AF-A106-4189F96007AC}" type="pres">
      <dgm:prSet presAssocID="{70ECC8F8-EF83-4DD5-AEB0-270521A7736A}" presName="compositeShape" presStyleCnt="0">
        <dgm:presLayoutVars>
          <dgm:dir/>
          <dgm:resizeHandles/>
        </dgm:presLayoutVars>
      </dgm:prSet>
      <dgm:spPr/>
    </dgm:pt>
    <dgm:pt modelId="{3A69D5BF-7C8A-451E-AEE8-C802AE592677}" type="pres">
      <dgm:prSet presAssocID="{70ECC8F8-EF83-4DD5-AEB0-270521A7736A}" presName="pyramid" presStyleLbl="node1" presStyleIdx="0" presStyleCnt="1"/>
      <dgm:spPr>
        <a:solidFill>
          <a:schemeClr val="tx2"/>
        </a:solidFill>
      </dgm:spPr>
    </dgm:pt>
    <dgm:pt modelId="{0C48305B-02AC-456E-AB22-6FE36A689768}" type="pres">
      <dgm:prSet presAssocID="{70ECC8F8-EF83-4DD5-AEB0-270521A7736A}" presName="theList" presStyleCnt="0"/>
      <dgm:spPr/>
    </dgm:pt>
    <dgm:pt modelId="{B115E687-9EBF-426C-8BDC-60E00AB1EDD2}" type="pres">
      <dgm:prSet presAssocID="{55140293-A188-435B-B6ED-2EE95072B4F3}" presName="aNode" presStyleLbl="fgAcc1" presStyleIdx="0" presStyleCnt="4">
        <dgm:presLayoutVars>
          <dgm:bulletEnabled val="1"/>
        </dgm:presLayoutVars>
      </dgm:prSet>
      <dgm:spPr/>
    </dgm:pt>
    <dgm:pt modelId="{F49AAAF1-EFB5-49CA-9C2B-3E65CCB17BA3}" type="pres">
      <dgm:prSet presAssocID="{55140293-A188-435B-B6ED-2EE95072B4F3}" presName="aSpace" presStyleCnt="0"/>
      <dgm:spPr/>
    </dgm:pt>
    <dgm:pt modelId="{0A20317A-A3BD-448A-B782-EB8025B56771}" type="pres">
      <dgm:prSet presAssocID="{4298F3D6-94E5-478F-B336-7B38553D2DB4}" presName="aNode" presStyleLbl="fgAcc1" presStyleIdx="1" presStyleCnt="4">
        <dgm:presLayoutVars>
          <dgm:bulletEnabled val="1"/>
        </dgm:presLayoutVars>
      </dgm:prSet>
      <dgm:spPr/>
    </dgm:pt>
    <dgm:pt modelId="{8F4AF5C7-C941-4C8B-B1A8-A1B227A02D82}" type="pres">
      <dgm:prSet presAssocID="{4298F3D6-94E5-478F-B336-7B38553D2DB4}" presName="aSpace" presStyleCnt="0"/>
      <dgm:spPr/>
    </dgm:pt>
    <dgm:pt modelId="{4ABB5F90-6FB0-4AA8-A986-72B329A60C59}" type="pres">
      <dgm:prSet presAssocID="{343ED9EE-F735-4E90-8FEF-4E048BA6DBB8}" presName="aNode" presStyleLbl="fgAcc1" presStyleIdx="2" presStyleCnt="4">
        <dgm:presLayoutVars>
          <dgm:bulletEnabled val="1"/>
        </dgm:presLayoutVars>
      </dgm:prSet>
      <dgm:spPr/>
    </dgm:pt>
    <dgm:pt modelId="{77CC5FE8-E374-4161-BF66-DE70785F4C3F}" type="pres">
      <dgm:prSet presAssocID="{343ED9EE-F735-4E90-8FEF-4E048BA6DBB8}" presName="aSpace" presStyleCnt="0"/>
      <dgm:spPr/>
    </dgm:pt>
    <dgm:pt modelId="{00CD345F-3DBE-4678-913B-72342F0FFF6B}" type="pres">
      <dgm:prSet presAssocID="{9A5D68C8-8994-4F2D-BEF8-FBCA7B9B70D7}" presName="aNode" presStyleLbl="fgAcc1" presStyleIdx="3" presStyleCnt="4">
        <dgm:presLayoutVars>
          <dgm:bulletEnabled val="1"/>
        </dgm:presLayoutVars>
      </dgm:prSet>
      <dgm:spPr/>
    </dgm:pt>
    <dgm:pt modelId="{18B98470-592C-4DC1-8229-ADB92AC252A5}" type="pres">
      <dgm:prSet presAssocID="{9A5D68C8-8994-4F2D-BEF8-FBCA7B9B70D7}" presName="aSpace" presStyleCnt="0"/>
      <dgm:spPr/>
    </dgm:pt>
  </dgm:ptLst>
  <dgm:cxnLst>
    <dgm:cxn modelId="{FEB7B916-AE9C-4AC3-B7C7-2C1B12E870A3}" srcId="{70ECC8F8-EF83-4DD5-AEB0-270521A7736A}" destId="{9A5D68C8-8994-4F2D-BEF8-FBCA7B9B70D7}" srcOrd="3" destOrd="0" parTransId="{5012DDCA-EDD9-47BE-AE6D-699C9F9909A7}" sibTransId="{9B6C49BD-A30C-4E95-BF85-793B5876F30E}"/>
    <dgm:cxn modelId="{7B515C18-F401-4AED-BB7E-6113EB6E3053}" type="presOf" srcId="{4298F3D6-94E5-478F-B336-7B38553D2DB4}" destId="{0A20317A-A3BD-448A-B782-EB8025B56771}" srcOrd="0" destOrd="0" presId="urn:microsoft.com/office/officeart/2005/8/layout/pyramid2"/>
    <dgm:cxn modelId="{4D73A21D-6E46-47BF-AE29-4D81DB2DCE00}" type="presOf" srcId="{9A5D68C8-8994-4F2D-BEF8-FBCA7B9B70D7}" destId="{00CD345F-3DBE-4678-913B-72342F0FFF6B}" srcOrd="0" destOrd="0" presId="urn:microsoft.com/office/officeart/2005/8/layout/pyramid2"/>
    <dgm:cxn modelId="{B0931836-DB1A-41B0-A49B-1F75B09F4259}" type="presOf" srcId="{70ECC8F8-EF83-4DD5-AEB0-270521A7736A}" destId="{ED62EA32-B157-48AF-A106-4189F96007AC}" srcOrd="0" destOrd="0" presId="urn:microsoft.com/office/officeart/2005/8/layout/pyramid2"/>
    <dgm:cxn modelId="{C1B5575E-E126-45B0-9BCF-2883AA993DC2}" type="presOf" srcId="{343ED9EE-F735-4E90-8FEF-4E048BA6DBB8}" destId="{4ABB5F90-6FB0-4AA8-A986-72B329A60C59}" srcOrd="0" destOrd="0" presId="urn:microsoft.com/office/officeart/2005/8/layout/pyramid2"/>
    <dgm:cxn modelId="{1CA9756D-2CB4-4224-8064-54ED256E39CD}" srcId="{70ECC8F8-EF83-4DD5-AEB0-270521A7736A}" destId="{343ED9EE-F735-4E90-8FEF-4E048BA6DBB8}" srcOrd="2" destOrd="0" parTransId="{DF808A53-BAF5-457C-B7C8-18B5F7D8D0DE}" sibTransId="{2FBFE953-9924-4D16-8311-5EC6655005B7}"/>
    <dgm:cxn modelId="{FC7E3D9F-90A0-42A8-97A1-299BC81AA8A2}" type="presOf" srcId="{55140293-A188-435B-B6ED-2EE95072B4F3}" destId="{B115E687-9EBF-426C-8BDC-60E00AB1EDD2}" srcOrd="0" destOrd="0" presId="urn:microsoft.com/office/officeart/2005/8/layout/pyramid2"/>
    <dgm:cxn modelId="{05247BC5-11E6-4D81-8DD4-B20D79AC9A5D}" srcId="{70ECC8F8-EF83-4DD5-AEB0-270521A7736A}" destId="{55140293-A188-435B-B6ED-2EE95072B4F3}" srcOrd="0" destOrd="0" parTransId="{786F9D03-6468-4BC7-95CD-5ECBD15DA67F}" sibTransId="{9A8E3EDB-A613-4C4C-BA55-0503E0844B60}"/>
    <dgm:cxn modelId="{BEF07EE6-1A23-4924-A532-4C6C672F9E46}" srcId="{70ECC8F8-EF83-4DD5-AEB0-270521A7736A}" destId="{4298F3D6-94E5-478F-B336-7B38553D2DB4}" srcOrd="1" destOrd="0" parTransId="{F60EE32A-8BBF-4A8A-B233-279383367C21}" sibTransId="{DA106133-53C0-4600-9241-222800FF7A85}"/>
    <dgm:cxn modelId="{1D5AB996-EAD4-4321-8116-E6501E8574AF}" type="presParOf" srcId="{ED62EA32-B157-48AF-A106-4189F96007AC}" destId="{3A69D5BF-7C8A-451E-AEE8-C802AE592677}" srcOrd="0" destOrd="0" presId="urn:microsoft.com/office/officeart/2005/8/layout/pyramid2"/>
    <dgm:cxn modelId="{08E86725-7316-417E-9964-B193FCD20AFD}" type="presParOf" srcId="{ED62EA32-B157-48AF-A106-4189F96007AC}" destId="{0C48305B-02AC-456E-AB22-6FE36A689768}" srcOrd="1" destOrd="0" presId="urn:microsoft.com/office/officeart/2005/8/layout/pyramid2"/>
    <dgm:cxn modelId="{8F93767E-638B-4140-96A7-BAB6C97015E8}" type="presParOf" srcId="{0C48305B-02AC-456E-AB22-6FE36A689768}" destId="{B115E687-9EBF-426C-8BDC-60E00AB1EDD2}" srcOrd="0" destOrd="0" presId="urn:microsoft.com/office/officeart/2005/8/layout/pyramid2"/>
    <dgm:cxn modelId="{5EAE0714-93E6-494E-B132-6AB992021256}" type="presParOf" srcId="{0C48305B-02AC-456E-AB22-6FE36A689768}" destId="{F49AAAF1-EFB5-49CA-9C2B-3E65CCB17BA3}" srcOrd="1" destOrd="0" presId="urn:microsoft.com/office/officeart/2005/8/layout/pyramid2"/>
    <dgm:cxn modelId="{8A688125-1345-4920-83EA-23160AF0CA02}" type="presParOf" srcId="{0C48305B-02AC-456E-AB22-6FE36A689768}" destId="{0A20317A-A3BD-448A-B782-EB8025B56771}" srcOrd="2" destOrd="0" presId="urn:microsoft.com/office/officeart/2005/8/layout/pyramid2"/>
    <dgm:cxn modelId="{BD4472FB-6427-4243-9210-7AB6872FBA4A}" type="presParOf" srcId="{0C48305B-02AC-456E-AB22-6FE36A689768}" destId="{8F4AF5C7-C941-4C8B-B1A8-A1B227A02D82}" srcOrd="3" destOrd="0" presId="urn:microsoft.com/office/officeart/2005/8/layout/pyramid2"/>
    <dgm:cxn modelId="{D2BABFE5-E39B-4FD6-9835-028D52F22DAD}" type="presParOf" srcId="{0C48305B-02AC-456E-AB22-6FE36A689768}" destId="{4ABB5F90-6FB0-4AA8-A986-72B329A60C59}" srcOrd="4" destOrd="0" presId="urn:microsoft.com/office/officeart/2005/8/layout/pyramid2"/>
    <dgm:cxn modelId="{9F5D1271-8C10-4BAD-9CA2-511535E755B4}" type="presParOf" srcId="{0C48305B-02AC-456E-AB22-6FE36A689768}" destId="{77CC5FE8-E374-4161-BF66-DE70785F4C3F}" srcOrd="5" destOrd="0" presId="urn:microsoft.com/office/officeart/2005/8/layout/pyramid2"/>
    <dgm:cxn modelId="{12BF91FA-B376-4682-8D55-DFA5375996BA}" type="presParOf" srcId="{0C48305B-02AC-456E-AB22-6FE36A689768}" destId="{00CD345F-3DBE-4678-913B-72342F0FFF6B}" srcOrd="6" destOrd="0" presId="urn:microsoft.com/office/officeart/2005/8/layout/pyramid2"/>
    <dgm:cxn modelId="{E6E08A35-0D8A-4ADF-BCE7-DE28D565426A}" type="presParOf" srcId="{0C48305B-02AC-456E-AB22-6FE36A689768}" destId="{18B98470-592C-4DC1-8229-ADB92AC252A5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C6BB34-B9C4-4CBF-9EBA-2C67120369A8}">
      <dsp:nvSpPr>
        <dsp:cNvPr id="0" name=""/>
        <dsp:cNvSpPr/>
      </dsp:nvSpPr>
      <dsp:spPr>
        <a:xfrm rot="16200000">
          <a:off x="-448668" y="451010"/>
          <a:ext cx="5165723" cy="4263701"/>
        </a:xfrm>
        <a:prstGeom prst="flowChartManualOperati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400" kern="1200" dirty="0">
              <a:solidFill>
                <a:schemeClr val="tx2"/>
              </a:solidFill>
            </a:rPr>
            <a:t>El delito de negociación incompatible sanciona a funcionarios que, en razón de su cargo, se interesan directa o indirectamente en contratos estatales para beneficio propio o de terceros.</a:t>
          </a:r>
        </a:p>
      </dsp:txBody>
      <dsp:txXfrm rot="5400000">
        <a:off x="2343" y="1033144"/>
        <a:ext cx="4263701" cy="3099433"/>
      </dsp:txXfrm>
    </dsp:sp>
    <dsp:sp modelId="{71160589-3D9F-4ACE-88B6-3A191722FB48}">
      <dsp:nvSpPr>
        <dsp:cNvPr id="0" name=""/>
        <dsp:cNvSpPr/>
      </dsp:nvSpPr>
      <dsp:spPr>
        <a:xfrm rot="16200000">
          <a:off x="3608520" y="908654"/>
          <a:ext cx="5165723" cy="3348413"/>
        </a:xfrm>
        <a:prstGeom prst="flowChartManualOperati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400" kern="1200" dirty="0">
              <a:solidFill>
                <a:schemeClr val="tx2"/>
              </a:solidFill>
            </a:rPr>
            <a:t>El bien jurídico protegido es la imparcialidad y probidad en la gestión pública, no el patrimonio estatal.</a:t>
          </a:r>
        </a:p>
      </dsp:txBody>
      <dsp:txXfrm rot="5400000">
        <a:off x="4517175" y="1033144"/>
        <a:ext cx="3348413" cy="3099433"/>
      </dsp:txXfrm>
    </dsp:sp>
    <dsp:sp modelId="{971BA2EB-B740-4A6A-8CE4-CAB9F6D83E9F}">
      <dsp:nvSpPr>
        <dsp:cNvPr id="0" name=""/>
        <dsp:cNvSpPr/>
      </dsp:nvSpPr>
      <dsp:spPr>
        <a:xfrm rot="16200000">
          <a:off x="7208064" y="908654"/>
          <a:ext cx="5165723" cy="3348413"/>
        </a:xfrm>
        <a:prstGeom prst="flowChartManualOperati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400" kern="1200" dirty="0">
              <a:solidFill>
                <a:schemeClr val="tx2"/>
              </a:solidFill>
            </a:rPr>
            <a:t>Solo puede ser autor un funcionario con competencia directa en contrataciones públicas.</a:t>
          </a:r>
        </a:p>
      </dsp:txBody>
      <dsp:txXfrm rot="5400000">
        <a:off x="8116719" y="1033144"/>
        <a:ext cx="3348413" cy="30994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6CEB24-AE5D-4A3A-A6BF-26928C56753C}">
      <dsp:nvSpPr>
        <dsp:cNvPr id="0" name=""/>
        <dsp:cNvSpPr/>
      </dsp:nvSpPr>
      <dsp:spPr>
        <a:xfrm>
          <a:off x="5603823" y="1934456"/>
          <a:ext cx="3964745" cy="6880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4048"/>
              </a:lnTo>
              <a:lnTo>
                <a:pt x="3964745" y="344048"/>
              </a:lnTo>
              <a:lnTo>
                <a:pt x="3964745" y="6880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94F758-7C3E-4081-9797-B5F79350C2A7}">
      <dsp:nvSpPr>
        <dsp:cNvPr id="0" name=""/>
        <dsp:cNvSpPr/>
      </dsp:nvSpPr>
      <dsp:spPr>
        <a:xfrm>
          <a:off x="5558103" y="1934456"/>
          <a:ext cx="91440" cy="6880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880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65C319-5438-405C-8711-85A8403AA4F2}">
      <dsp:nvSpPr>
        <dsp:cNvPr id="0" name=""/>
        <dsp:cNvSpPr/>
      </dsp:nvSpPr>
      <dsp:spPr>
        <a:xfrm>
          <a:off x="1639077" y="1934456"/>
          <a:ext cx="3964745" cy="688096"/>
        </a:xfrm>
        <a:custGeom>
          <a:avLst/>
          <a:gdLst/>
          <a:ahLst/>
          <a:cxnLst/>
          <a:rect l="0" t="0" r="0" b="0"/>
          <a:pathLst>
            <a:path>
              <a:moveTo>
                <a:pt x="3964745" y="0"/>
              </a:moveTo>
              <a:lnTo>
                <a:pt x="3964745" y="344048"/>
              </a:lnTo>
              <a:lnTo>
                <a:pt x="0" y="344048"/>
              </a:lnTo>
              <a:lnTo>
                <a:pt x="0" y="6880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3A6872-5266-4E80-9D8B-BE5E14FDA1E0}">
      <dsp:nvSpPr>
        <dsp:cNvPr id="0" name=""/>
        <dsp:cNvSpPr/>
      </dsp:nvSpPr>
      <dsp:spPr>
        <a:xfrm>
          <a:off x="3660098" y="296131"/>
          <a:ext cx="3887449" cy="1638324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200" b="1" kern="1200" dirty="0">
              <a:solidFill>
                <a:schemeClr val="tx2"/>
              </a:solidFill>
            </a:rPr>
            <a:t>Competencia funcional del autor</a:t>
          </a:r>
        </a:p>
      </dsp:txBody>
      <dsp:txXfrm>
        <a:off x="3660098" y="296131"/>
        <a:ext cx="3887449" cy="1638324"/>
      </dsp:txXfrm>
    </dsp:sp>
    <dsp:sp modelId="{6986D634-19B6-479A-BD15-54A1E5A514C8}">
      <dsp:nvSpPr>
        <dsp:cNvPr id="0" name=""/>
        <dsp:cNvSpPr/>
      </dsp:nvSpPr>
      <dsp:spPr>
        <a:xfrm>
          <a:off x="752" y="2622552"/>
          <a:ext cx="3276649" cy="1638324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800" b="1" kern="1200" dirty="0">
              <a:solidFill>
                <a:schemeClr val="tx2"/>
              </a:solidFill>
            </a:rPr>
            <a:t>Formal: </a:t>
          </a:r>
          <a:r>
            <a:rPr lang="es-PE" sz="2800" kern="1200" dirty="0">
              <a:solidFill>
                <a:schemeClr val="tx2"/>
              </a:solidFill>
            </a:rPr>
            <a:t>Basada en la competencia atribuida por norma.</a:t>
          </a:r>
        </a:p>
      </dsp:txBody>
      <dsp:txXfrm>
        <a:off x="752" y="2622552"/>
        <a:ext cx="3276649" cy="1638324"/>
      </dsp:txXfrm>
    </dsp:sp>
    <dsp:sp modelId="{135EC430-8BFF-4CF4-944E-82EE6922AE4E}">
      <dsp:nvSpPr>
        <dsp:cNvPr id="0" name=""/>
        <dsp:cNvSpPr/>
      </dsp:nvSpPr>
      <dsp:spPr>
        <a:xfrm>
          <a:off x="3965498" y="2622552"/>
          <a:ext cx="3276649" cy="1638324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800" b="1" kern="1200" dirty="0">
              <a:solidFill>
                <a:schemeClr val="tx2"/>
              </a:solidFill>
            </a:rPr>
            <a:t>Material: </a:t>
          </a:r>
          <a:r>
            <a:rPr lang="es-PE" sz="2800" kern="1200" dirty="0">
              <a:solidFill>
                <a:schemeClr val="tx2"/>
              </a:solidFill>
            </a:rPr>
            <a:t>Basada en la capacidad real de influir en decisiones.</a:t>
          </a:r>
        </a:p>
      </dsp:txBody>
      <dsp:txXfrm>
        <a:off x="3965498" y="2622552"/>
        <a:ext cx="3276649" cy="1638324"/>
      </dsp:txXfrm>
    </dsp:sp>
    <dsp:sp modelId="{94FB2ADC-9C41-44B0-9DCE-FEB986E16C1C}">
      <dsp:nvSpPr>
        <dsp:cNvPr id="0" name=""/>
        <dsp:cNvSpPr/>
      </dsp:nvSpPr>
      <dsp:spPr>
        <a:xfrm>
          <a:off x="7930244" y="2622552"/>
          <a:ext cx="3276649" cy="1638324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800" b="1" kern="1200" dirty="0">
              <a:solidFill>
                <a:schemeClr val="tx2"/>
              </a:solidFill>
            </a:rPr>
            <a:t>Mixta: </a:t>
          </a:r>
          <a:r>
            <a:rPr lang="es-PE" sz="2800" kern="1200" dirty="0">
              <a:solidFill>
                <a:schemeClr val="tx2"/>
              </a:solidFill>
            </a:rPr>
            <a:t>Exige vínculo institucional y aprovechamiento del cargo.</a:t>
          </a:r>
        </a:p>
      </dsp:txBody>
      <dsp:txXfrm>
        <a:off x="7930244" y="2622552"/>
        <a:ext cx="3276649" cy="16383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316391-138F-4459-AE88-B157A720D93B}">
      <dsp:nvSpPr>
        <dsp:cNvPr id="0" name=""/>
        <dsp:cNvSpPr/>
      </dsp:nvSpPr>
      <dsp:spPr>
        <a:xfrm>
          <a:off x="0" y="34131"/>
          <a:ext cx="3428999" cy="2057400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100" kern="1200" dirty="0">
              <a:solidFill>
                <a:schemeClr val="tx2"/>
              </a:solidFill>
            </a:rPr>
            <a:t>Interesarse directamente en contratos estatales</a:t>
          </a:r>
        </a:p>
      </dsp:txBody>
      <dsp:txXfrm>
        <a:off x="0" y="34131"/>
        <a:ext cx="3428999" cy="2057400"/>
      </dsp:txXfrm>
    </dsp:sp>
    <dsp:sp modelId="{A8C9825C-5FB6-40A4-B54A-1A85B8DE84DD}">
      <dsp:nvSpPr>
        <dsp:cNvPr id="0" name=""/>
        <dsp:cNvSpPr/>
      </dsp:nvSpPr>
      <dsp:spPr>
        <a:xfrm>
          <a:off x="3771900" y="34131"/>
          <a:ext cx="3428999" cy="2057400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100" kern="1200" dirty="0">
              <a:solidFill>
                <a:schemeClr val="tx2"/>
              </a:solidFill>
            </a:rPr>
            <a:t>Interesarse indirectamente utilizando terceros o testaferros</a:t>
          </a:r>
        </a:p>
      </dsp:txBody>
      <dsp:txXfrm>
        <a:off x="3771900" y="34131"/>
        <a:ext cx="3428999" cy="2057400"/>
      </dsp:txXfrm>
    </dsp:sp>
    <dsp:sp modelId="{52B1B58B-9AF5-442C-9401-8D2C6ECF96EC}">
      <dsp:nvSpPr>
        <dsp:cNvPr id="0" name=""/>
        <dsp:cNvSpPr/>
      </dsp:nvSpPr>
      <dsp:spPr>
        <a:xfrm>
          <a:off x="7543800" y="34131"/>
          <a:ext cx="3428999" cy="2057400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100" kern="1200" dirty="0">
              <a:solidFill>
                <a:schemeClr val="tx2"/>
              </a:solidFill>
            </a:rPr>
            <a:t>Actuar mediante un acto simulado para ocultar el interés indebido</a:t>
          </a:r>
        </a:p>
      </dsp:txBody>
      <dsp:txXfrm>
        <a:off x="7543800" y="34131"/>
        <a:ext cx="3428999" cy="2057400"/>
      </dsp:txXfrm>
    </dsp:sp>
    <dsp:sp modelId="{3233E625-7833-4115-84CB-EFD08D3BDC43}">
      <dsp:nvSpPr>
        <dsp:cNvPr id="0" name=""/>
        <dsp:cNvSpPr/>
      </dsp:nvSpPr>
      <dsp:spPr>
        <a:xfrm>
          <a:off x="1885950" y="2434431"/>
          <a:ext cx="3428999" cy="2057400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100" kern="1200" dirty="0">
              <a:solidFill>
                <a:schemeClr val="tx2"/>
              </a:solidFill>
            </a:rPr>
            <a:t>El beneficio puede ser propio o para terceros</a:t>
          </a:r>
        </a:p>
      </dsp:txBody>
      <dsp:txXfrm>
        <a:off x="1885950" y="2434431"/>
        <a:ext cx="3428999" cy="2057400"/>
      </dsp:txXfrm>
    </dsp:sp>
    <dsp:sp modelId="{05DF365D-C3EC-4C5A-A8E8-3A40CDAD6D7F}">
      <dsp:nvSpPr>
        <dsp:cNvPr id="0" name=""/>
        <dsp:cNvSpPr/>
      </dsp:nvSpPr>
      <dsp:spPr>
        <a:xfrm>
          <a:off x="5657850" y="2434431"/>
          <a:ext cx="3428999" cy="2057400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100" kern="1200" dirty="0">
              <a:solidFill>
                <a:schemeClr val="tx2"/>
              </a:solidFill>
            </a:rPr>
            <a:t>Diferencia con la colusión: No requiere acuerdo previo con terceros.</a:t>
          </a:r>
        </a:p>
      </dsp:txBody>
      <dsp:txXfrm>
        <a:off x="5657850" y="2434431"/>
        <a:ext cx="3428999" cy="20574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D5AED1-204D-456C-9815-F48E212EC440}">
      <dsp:nvSpPr>
        <dsp:cNvPr id="0" name=""/>
        <dsp:cNvSpPr/>
      </dsp:nvSpPr>
      <dsp:spPr>
        <a:xfrm>
          <a:off x="854814" y="0"/>
          <a:ext cx="9687892" cy="5121822"/>
        </a:xfrm>
        <a:prstGeom prst="rightArrow">
          <a:avLst/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2A475D-8181-4114-99EF-6F8EB78C2502}">
      <dsp:nvSpPr>
        <dsp:cNvPr id="0" name=""/>
        <dsp:cNvSpPr/>
      </dsp:nvSpPr>
      <dsp:spPr>
        <a:xfrm>
          <a:off x="12243" y="1536546"/>
          <a:ext cx="3668577" cy="2048729"/>
        </a:xfrm>
        <a:prstGeom prst="round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800" kern="1200" dirty="0">
              <a:solidFill>
                <a:schemeClr val="tx2"/>
              </a:solidFill>
            </a:rPr>
            <a:t>Instigador: Induce al funcionario a cometer el delito.</a:t>
          </a:r>
        </a:p>
      </dsp:txBody>
      <dsp:txXfrm>
        <a:off x="112254" y="1636557"/>
        <a:ext cx="3468555" cy="1848707"/>
      </dsp:txXfrm>
    </dsp:sp>
    <dsp:sp modelId="{7B5AD08F-09A9-486F-A9C2-91456F6F7AE1}">
      <dsp:nvSpPr>
        <dsp:cNvPr id="0" name=""/>
        <dsp:cNvSpPr/>
      </dsp:nvSpPr>
      <dsp:spPr>
        <a:xfrm>
          <a:off x="3864471" y="1536546"/>
          <a:ext cx="3668577" cy="2048729"/>
        </a:xfrm>
        <a:prstGeom prst="round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800" kern="1200" dirty="0">
              <a:solidFill>
                <a:schemeClr val="tx2"/>
              </a:solidFill>
            </a:rPr>
            <a:t>Cómplice: Facilita o contribuye de manera esencial al acto ilícito.</a:t>
          </a:r>
        </a:p>
      </dsp:txBody>
      <dsp:txXfrm>
        <a:off x="3964482" y="1636557"/>
        <a:ext cx="3468555" cy="1848707"/>
      </dsp:txXfrm>
    </dsp:sp>
    <dsp:sp modelId="{BE6B01F7-B614-43A7-B070-B4128FC8EFFC}">
      <dsp:nvSpPr>
        <dsp:cNvPr id="0" name=""/>
        <dsp:cNvSpPr/>
      </dsp:nvSpPr>
      <dsp:spPr>
        <a:xfrm>
          <a:off x="7716700" y="1536546"/>
          <a:ext cx="3668577" cy="2048729"/>
        </a:xfrm>
        <a:prstGeom prst="round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800" kern="1200" dirty="0">
              <a:solidFill>
                <a:schemeClr val="tx2"/>
              </a:solidFill>
            </a:rPr>
            <a:t>Ejemplo: Empresario que usa empresas ficticias para favorecer a un funcionario.</a:t>
          </a:r>
        </a:p>
      </dsp:txBody>
      <dsp:txXfrm>
        <a:off x="7816711" y="1636557"/>
        <a:ext cx="3468555" cy="184870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F2A1D0-404B-4C83-B4B4-A6FC81910BAD}">
      <dsp:nvSpPr>
        <dsp:cNvPr id="0" name=""/>
        <dsp:cNvSpPr/>
      </dsp:nvSpPr>
      <dsp:spPr>
        <a:xfrm>
          <a:off x="1139012" y="0"/>
          <a:ext cx="4708526" cy="4708526"/>
        </a:xfrm>
        <a:prstGeom prst="triangle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3CDE89-F1F1-4668-A1EC-1B55758873DD}">
      <dsp:nvSpPr>
        <dsp:cNvPr id="0" name=""/>
        <dsp:cNvSpPr/>
      </dsp:nvSpPr>
      <dsp:spPr>
        <a:xfrm>
          <a:off x="2712961" y="608295"/>
          <a:ext cx="3901640" cy="1114596"/>
        </a:xfrm>
        <a:prstGeom prst="roundRect">
          <a:avLst/>
        </a:prstGeom>
        <a:solidFill>
          <a:schemeClr val="bg1">
            <a:lumMod val="95000"/>
            <a:alpha val="90000"/>
          </a:schemeClr>
        </a:solidFill>
        <a:ln w="25400" cap="flat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200" kern="1200" dirty="0"/>
            <a:t>Puede ser económico, político o de otra índole.</a:t>
          </a:r>
        </a:p>
      </dsp:txBody>
      <dsp:txXfrm>
        <a:off x="2767371" y="662705"/>
        <a:ext cx="3792820" cy="1005776"/>
      </dsp:txXfrm>
    </dsp:sp>
    <dsp:sp modelId="{6DE955F6-1234-4F57-8CDC-E2F4F8F24F29}">
      <dsp:nvSpPr>
        <dsp:cNvPr id="0" name=""/>
        <dsp:cNvSpPr/>
      </dsp:nvSpPr>
      <dsp:spPr>
        <a:xfrm>
          <a:off x="2435554" y="2011357"/>
          <a:ext cx="4763672" cy="1114596"/>
        </a:xfrm>
        <a:prstGeom prst="roundRect">
          <a:avLst/>
        </a:prstGeom>
        <a:solidFill>
          <a:schemeClr val="bg1">
            <a:lumMod val="95000"/>
            <a:alpha val="90000"/>
          </a:schemeClr>
        </a:solidFill>
        <a:ln w="25400" cap="flat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200" kern="1200" dirty="0"/>
            <a:t>Debe demostrarse que el funcionario abusó de su cargo para obtener dicho interés.</a:t>
          </a:r>
        </a:p>
      </dsp:txBody>
      <dsp:txXfrm>
        <a:off x="2489964" y="2065767"/>
        <a:ext cx="4654852" cy="1005776"/>
      </dsp:txXfrm>
    </dsp:sp>
    <dsp:sp modelId="{DB4E9BDC-5C1E-4EBC-ACBD-E4063580A846}">
      <dsp:nvSpPr>
        <dsp:cNvPr id="0" name=""/>
        <dsp:cNvSpPr/>
      </dsp:nvSpPr>
      <dsp:spPr>
        <a:xfrm>
          <a:off x="2390595" y="3370964"/>
          <a:ext cx="5603117" cy="1114596"/>
        </a:xfrm>
        <a:prstGeom prst="roundRect">
          <a:avLst/>
        </a:prstGeom>
        <a:solidFill>
          <a:schemeClr val="bg1">
            <a:lumMod val="95000"/>
            <a:alpha val="9000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200" kern="1200" dirty="0"/>
            <a:t>Jurisprudencia: Casación N.º 1571-2021/Ayacucho confirma que no es necesario un beneficio económico directo.</a:t>
          </a:r>
        </a:p>
      </dsp:txBody>
      <dsp:txXfrm>
        <a:off x="2445005" y="3425374"/>
        <a:ext cx="5494297" cy="10057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79D9CC-AA94-4F02-9366-24B8752BE93B}">
      <dsp:nvSpPr>
        <dsp:cNvPr id="0" name=""/>
        <dsp:cNvSpPr/>
      </dsp:nvSpPr>
      <dsp:spPr>
        <a:xfrm>
          <a:off x="5423940" y="2105575"/>
          <a:ext cx="3837477" cy="6660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04"/>
              </a:lnTo>
              <a:lnTo>
                <a:pt x="3837477" y="333004"/>
              </a:lnTo>
              <a:lnTo>
                <a:pt x="3837477" y="6660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78187C-F893-47E6-A727-AC2DB61F43DC}">
      <dsp:nvSpPr>
        <dsp:cNvPr id="0" name=""/>
        <dsp:cNvSpPr/>
      </dsp:nvSpPr>
      <dsp:spPr>
        <a:xfrm>
          <a:off x="5378220" y="2105575"/>
          <a:ext cx="91440" cy="6660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660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08D518-4A06-4631-9593-F8602E4F5E30}">
      <dsp:nvSpPr>
        <dsp:cNvPr id="0" name=""/>
        <dsp:cNvSpPr/>
      </dsp:nvSpPr>
      <dsp:spPr>
        <a:xfrm>
          <a:off x="1586463" y="2105575"/>
          <a:ext cx="3837477" cy="666008"/>
        </a:xfrm>
        <a:custGeom>
          <a:avLst/>
          <a:gdLst/>
          <a:ahLst/>
          <a:cxnLst/>
          <a:rect l="0" t="0" r="0" b="0"/>
          <a:pathLst>
            <a:path>
              <a:moveTo>
                <a:pt x="3837477" y="0"/>
              </a:moveTo>
              <a:lnTo>
                <a:pt x="3837477" y="333004"/>
              </a:lnTo>
              <a:lnTo>
                <a:pt x="0" y="333004"/>
              </a:lnTo>
              <a:lnTo>
                <a:pt x="0" y="6660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2845B0-6286-4124-8D0F-7E3734D1C7B7}">
      <dsp:nvSpPr>
        <dsp:cNvPr id="0" name=""/>
        <dsp:cNvSpPr/>
      </dsp:nvSpPr>
      <dsp:spPr>
        <a:xfrm>
          <a:off x="3250422" y="519840"/>
          <a:ext cx="4347037" cy="1585734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solidFill>
                <a:schemeClr val="tx2"/>
              </a:solidFill>
            </a:rPr>
            <a:t>Objeto del Interés: Contrato u operación</a:t>
          </a:r>
          <a:endParaRPr lang="es-PE" sz="3200" kern="1200" dirty="0">
            <a:solidFill>
              <a:schemeClr val="tx2"/>
            </a:solidFill>
          </a:endParaRPr>
        </a:p>
      </dsp:txBody>
      <dsp:txXfrm>
        <a:off x="3250422" y="519840"/>
        <a:ext cx="4347037" cy="1585734"/>
      </dsp:txXfrm>
    </dsp:sp>
    <dsp:sp modelId="{4AFB7685-ECDB-41D8-AED9-4D0ACEA070DA}">
      <dsp:nvSpPr>
        <dsp:cNvPr id="0" name=""/>
        <dsp:cNvSpPr/>
      </dsp:nvSpPr>
      <dsp:spPr>
        <a:xfrm>
          <a:off x="728" y="2771583"/>
          <a:ext cx="3171469" cy="2075060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400" kern="1200" dirty="0">
              <a:solidFill>
                <a:schemeClr val="tx2"/>
              </a:solidFill>
            </a:rPr>
            <a:t>El delito se configura cuando el interés indebido recae sobre un contrato u operación estatal.</a:t>
          </a:r>
        </a:p>
      </dsp:txBody>
      <dsp:txXfrm>
        <a:off x="728" y="2771583"/>
        <a:ext cx="3171469" cy="2075060"/>
      </dsp:txXfrm>
    </dsp:sp>
    <dsp:sp modelId="{1053B4C1-71F7-4979-AD8C-00655FEC083A}">
      <dsp:nvSpPr>
        <dsp:cNvPr id="0" name=""/>
        <dsp:cNvSpPr/>
      </dsp:nvSpPr>
      <dsp:spPr>
        <a:xfrm>
          <a:off x="3838206" y="2771583"/>
          <a:ext cx="3171469" cy="1585734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400" kern="1200" dirty="0">
              <a:solidFill>
                <a:schemeClr val="tx2"/>
              </a:solidFill>
            </a:rPr>
            <a:t>No cualquier acto administrativo está incluido.</a:t>
          </a:r>
        </a:p>
      </dsp:txBody>
      <dsp:txXfrm>
        <a:off x="3838206" y="2771583"/>
        <a:ext cx="3171469" cy="1585734"/>
      </dsp:txXfrm>
    </dsp:sp>
    <dsp:sp modelId="{DCAF6310-56A1-4258-AF62-BB32B080FD20}">
      <dsp:nvSpPr>
        <dsp:cNvPr id="0" name=""/>
        <dsp:cNvSpPr/>
      </dsp:nvSpPr>
      <dsp:spPr>
        <a:xfrm>
          <a:off x="7675684" y="2771583"/>
          <a:ext cx="3171469" cy="2160182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400" kern="1200" dirty="0">
              <a:solidFill>
                <a:schemeClr val="tx2"/>
              </a:solidFill>
            </a:rPr>
            <a:t>Jurisprudencia: Casación 23-2016/Sala Penal Permanente establece que el contrato debe ser económicamente relevante.</a:t>
          </a:r>
        </a:p>
      </dsp:txBody>
      <dsp:txXfrm>
        <a:off x="7675684" y="2771583"/>
        <a:ext cx="3171469" cy="216018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C7BEE5-0073-40F1-9AA7-9A68A5308B78}">
      <dsp:nvSpPr>
        <dsp:cNvPr id="0" name=""/>
        <dsp:cNvSpPr/>
      </dsp:nvSpPr>
      <dsp:spPr>
        <a:xfrm>
          <a:off x="0" y="136281"/>
          <a:ext cx="10972800" cy="1352520"/>
        </a:xfrm>
        <a:prstGeom prst="round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400" kern="1200" dirty="0">
              <a:solidFill>
                <a:schemeClr val="tx2"/>
              </a:solidFill>
            </a:rPr>
            <a:t>La negociación incompatible es un delito preparatorio para la colusión.</a:t>
          </a:r>
        </a:p>
      </dsp:txBody>
      <dsp:txXfrm>
        <a:off x="66025" y="202306"/>
        <a:ext cx="10840750" cy="1220470"/>
      </dsp:txXfrm>
    </dsp:sp>
    <dsp:sp modelId="{33CA6AC8-59A7-4598-BD80-4064398C3A66}">
      <dsp:nvSpPr>
        <dsp:cNvPr id="0" name=""/>
        <dsp:cNvSpPr/>
      </dsp:nvSpPr>
      <dsp:spPr>
        <a:xfrm>
          <a:off x="0" y="1586721"/>
          <a:ext cx="10972800" cy="1352520"/>
        </a:xfrm>
        <a:prstGeom prst="round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400" kern="1200" dirty="0">
              <a:solidFill>
                <a:schemeClr val="tx2"/>
              </a:solidFill>
            </a:rPr>
            <a:t>Ambas figuras afectan la transparencia en la contratación estatal.</a:t>
          </a:r>
        </a:p>
      </dsp:txBody>
      <dsp:txXfrm>
        <a:off x="66025" y="1652746"/>
        <a:ext cx="10840750" cy="1220470"/>
      </dsp:txXfrm>
    </dsp:sp>
    <dsp:sp modelId="{5FD79BEF-9384-4E0E-B8BE-CB203DB13C06}">
      <dsp:nvSpPr>
        <dsp:cNvPr id="0" name=""/>
        <dsp:cNvSpPr/>
      </dsp:nvSpPr>
      <dsp:spPr>
        <a:xfrm>
          <a:off x="0" y="3037161"/>
          <a:ext cx="10972800" cy="1352520"/>
        </a:xfrm>
        <a:prstGeom prst="round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400" kern="1200" dirty="0">
              <a:solidFill>
                <a:schemeClr val="tx2"/>
              </a:solidFill>
            </a:rPr>
            <a:t>Jurisprudencia: Casación N.º 396-2019/Ayacucho considera que protege el mismo bien jurídico bajo normas distintas.</a:t>
          </a:r>
        </a:p>
      </dsp:txBody>
      <dsp:txXfrm>
        <a:off x="66025" y="3103186"/>
        <a:ext cx="10840750" cy="122047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5305F7-5010-4E4D-A6A5-92F617E3EEEF}">
      <dsp:nvSpPr>
        <dsp:cNvPr id="0" name=""/>
        <dsp:cNvSpPr/>
      </dsp:nvSpPr>
      <dsp:spPr>
        <a:xfrm>
          <a:off x="0" y="1659411"/>
          <a:ext cx="11647357" cy="2212548"/>
        </a:xfrm>
        <a:prstGeom prst="notchedRightArrow">
          <a:avLst/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3D32D0-B4F8-412A-8847-E18778218C42}">
      <dsp:nvSpPr>
        <dsp:cNvPr id="0" name=""/>
        <dsp:cNvSpPr/>
      </dsp:nvSpPr>
      <dsp:spPr>
        <a:xfrm>
          <a:off x="5118" y="0"/>
          <a:ext cx="3378188" cy="2212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84912" rIns="184912" bIns="184912" numCol="1" spcCol="1270" anchor="b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600" kern="1200" dirty="0">
              <a:solidFill>
                <a:schemeClr val="tx2"/>
              </a:solidFill>
            </a:rPr>
            <a:t>El delito es doloso, no admite comisión culposa.</a:t>
          </a:r>
        </a:p>
      </dsp:txBody>
      <dsp:txXfrm>
        <a:off x="5118" y="0"/>
        <a:ext cx="3378188" cy="2212548"/>
      </dsp:txXfrm>
    </dsp:sp>
    <dsp:sp modelId="{9B44BD15-CC47-45B0-83C3-1B4AE7E5CB42}">
      <dsp:nvSpPr>
        <dsp:cNvPr id="0" name=""/>
        <dsp:cNvSpPr/>
      </dsp:nvSpPr>
      <dsp:spPr>
        <a:xfrm>
          <a:off x="1417644" y="2489116"/>
          <a:ext cx="553137" cy="553137"/>
        </a:xfrm>
        <a:prstGeom prst="ellipse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CFB433-A25A-4383-8E48-0499AB678764}">
      <dsp:nvSpPr>
        <dsp:cNvPr id="0" name=""/>
        <dsp:cNvSpPr/>
      </dsp:nvSpPr>
      <dsp:spPr>
        <a:xfrm>
          <a:off x="3552216" y="3318822"/>
          <a:ext cx="3378188" cy="2212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84912" rIns="184912" bIns="184912" numCol="1" spcCol="1270" anchor="t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600" kern="1200" dirty="0">
              <a:solidFill>
                <a:schemeClr val="tx2"/>
              </a:solidFill>
            </a:rPr>
            <a:t>Se requiere que el funcionario tenga la intención de obtener un beneficio indebido</a:t>
          </a:r>
        </a:p>
      </dsp:txBody>
      <dsp:txXfrm>
        <a:off x="3552216" y="3318822"/>
        <a:ext cx="3378188" cy="2212548"/>
      </dsp:txXfrm>
    </dsp:sp>
    <dsp:sp modelId="{A928F841-0482-484A-A122-6F3474D8072B}">
      <dsp:nvSpPr>
        <dsp:cNvPr id="0" name=""/>
        <dsp:cNvSpPr/>
      </dsp:nvSpPr>
      <dsp:spPr>
        <a:xfrm>
          <a:off x="4964742" y="2489116"/>
          <a:ext cx="553137" cy="553137"/>
        </a:xfrm>
        <a:prstGeom prst="ellipse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B54272-8DDC-4D70-912A-FBDFD504CC42}">
      <dsp:nvSpPr>
        <dsp:cNvPr id="0" name=""/>
        <dsp:cNvSpPr/>
      </dsp:nvSpPr>
      <dsp:spPr>
        <a:xfrm>
          <a:off x="7099314" y="0"/>
          <a:ext cx="3378188" cy="2212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84912" rIns="184912" bIns="184912" numCol="1" spcCol="1270" anchor="b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600" kern="1200" dirty="0">
              <a:solidFill>
                <a:schemeClr val="tx2"/>
              </a:solidFill>
            </a:rPr>
            <a:t>El dolo se evidencia con la conducta funcional y la vinculación con intereses privados.</a:t>
          </a:r>
        </a:p>
      </dsp:txBody>
      <dsp:txXfrm>
        <a:off x="7099314" y="0"/>
        <a:ext cx="3378188" cy="2212548"/>
      </dsp:txXfrm>
    </dsp:sp>
    <dsp:sp modelId="{CE1D160A-948E-4698-BF45-637925F545AA}">
      <dsp:nvSpPr>
        <dsp:cNvPr id="0" name=""/>
        <dsp:cNvSpPr/>
      </dsp:nvSpPr>
      <dsp:spPr>
        <a:xfrm>
          <a:off x="8511840" y="2489116"/>
          <a:ext cx="553137" cy="553137"/>
        </a:xfrm>
        <a:prstGeom prst="ellipse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69D5BF-7C8A-451E-AEE8-C802AE592677}">
      <dsp:nvSpPr>
        <dsp:cNvPr id="0" name=""/>
        <dsp:cNvSpPr/>
      </dsp:nvSpPr>
      <dsp:spPr>
        <a:xfrm>
          <a:off x="4329808" y="0"/>
          <a:ext cx="5039910" cy="5039910"/>
        </a:xfrm>
        <a:prstGeom prst="triangle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15E687-9EBF-426C-8BDC-60E00AB1EDD2}">
      <dsp:nvSpPr>
        <dsp:cNvPr id="0" name=""/>
        <dsp:cNvSpPr/>
      </dsp:nvSpPr>
      <dsp:spPr>
        <a:xfrm>
          <a:off x="6849763" y="504483"/>
          <a:ext cx="3275941" cy="89576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/>
            <a:t>Solo el funcionario público puede ser autor del delito.</a:t>
          </a:r>
        </a:p>
      </dsp:txBody>
      <dsp:txXfrm>
        <a:off x="6893491" y="548211"/>
        <a:ext cx="3188485" cy="808309"/>
      </dsp:txXfrm>
    </dsp:sp>
    <dsp:sp modelId="{0A20317A-A3BD-448A-B782-EB8025B56771}">
      <dsp:nvSpPr>
        <dsp:cNvPr id="0" name=""/>
        <dsp:cNvSpPr/>
      </dsp:nvSpPr>
      <dsp:spPr>
        <a:xfrm>
          <a:off x="6849763" y="1512219"/>
          <a:ext cx="3275941" cy="89576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/>
            <a:t>Los terceros pueden participar como instigadores o cómplices, pero no como coautores.</a:t>
          </a:r>
        </a:p>
      </dsp:txBody>
      <dsp:txXfrm>
        <a:off x="6893491" y="1555947"/>
        <a:ext cx="3188485" cy="808309"/>
      </dsp:txXfrm>
    </dsp:sp>
    <dsp:sp modelId="{4ABB5F90-6FB0-4AA8-A986-72B329A60C59}">
      <dsp:nvSpPr>
        <dsp:cNvPr id="0" name=""/>
        <dsp:cNvSpPr/>
      </dsp:nvSpPr>
      <dsp:spPr>
        <a:xfrm>
          <a:off x="6849763" y="2519954"/>
          <a:ext cx="3275941" cy="89576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/>
            <a:t>La negociación incompatible es un delito autónomo, pero puede facilitar la colusión.</a:t>
          </a:r>
        </a:p>
      </dsp:txBody>
      <dsp:txXfrm>
        <a:off x="6893491" y="2563682"/>
        <a:ext cx="3188485" cy="808309"/>
      </dsp:txXfrm>
    </dsp:sp>
    <dsp:sp modelId="{00CD345F-3DBE-4678-913B-72342F0FFF6B}">
      <dsp:nvSpPr>
        <dsp:cNvPr id="0" name=""/>
        <dsp:cNvSpPr/>
      </dsp:nvSpPr>
      <dsp:spPr>
        <a:xfrm>
          <a:off x="6849763" y="3527690"/>
          <a:ext cx="3275941" cy="89576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/>
            <a:t>Es clave delimitar la competencia del funcionario para evitar expansiones indebidas del tipo penal.</a:t>
          </a:r>
        </a:p>
      </dsp:txBody>
      <dsp:txXfrm>
        <a:off x="6893491" y="3571418"/>
        <a:ext cx="3188485" cy="8083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A270E4-437B-4CAB-A38D-789CA0FC2172}" type="datetimeFigureOut">
              <a:rPr lang="es-PE" smtClean="0"/>
              <a:t>18/03/2025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4515A6-C29C-4B59-BFCE-97631DEE57D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25517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942FC2-A162-47B3-989B-571A6241496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0900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51E28-B26F-8522-9932-629C32146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A08E0A-0761-E885-9978-4B4FD45E21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15C861-016E-7AB7-7BD6-D43C296728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74DC70-2B78-6255-91A6-7C0BF1E1BB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942FC2-A162-47B3-989B-571A6241496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4557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9798E-90C4-48E6-B39B-37FF65347AB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197100" y="1079500"/>
            <a:ext cx="7797799" cy="2543594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553142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97" r="2388"/>
          <a:stretch/>
        </p:blipFill>
        <p:spPr>
          <a:xfrm>
            <a:off x="706094" y="2188564"/>
            <a:ext cx="10413621" cy="2441373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782" t="7597" r="640"/>
          <a:stretch/>
        </p:blipFill>
        <p:spPr>
          <a:xfrm>
            <a:off x="9779001" y="4170218"/>
            <a:ext cx="1570871" cy="230179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98" r="2388" b="84099"/>
          <a:stretch/>
        </p:blipFill>
        <p:spPr>
          <a:xfrm>
            <a:off x="-1" y="0"/>
            <a:ext cx="12211051" cy="229349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98" r="2388" b="84099"/>
          <a:stretch/>
        </p:blipFill>
        <p:spPr>
          <a:xfrm>
            <a:off x="0" y="4629937"/>
            <a:ext cx="12192000" cy="2228063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548BBE49-55C5-0296-98DD-D0EACD8142E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98" r="2388" b="84099"/>
          <a:stretch/>
        </p:blipFill>
        <p:spPr>
          <a:xfrm>
            <a:off x="9779001" y="-1"/>
            <a:ext cx="2432050" cy="1795461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BDF6E2F2-DDD1-B9E5-9434-84F51507D9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782" t="7597" r="640"/>
          <a:stretch/>
        </p:blipFill>
        <p:spPr>
          <a:xfrm>
            <a:off x="10981893" y="2228063"/>
            <a:ext cx="1229158" cy="264374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1ACB4E0-EB3B-1932-03FC-044B1826EF1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782" t="7597" r="640"/>
          <a:stretch/>
        </p:blipFill>
        <p:spPr>
          <a:xfrm>
            <a:off x="-621" y="2182685"/>
            <a:ext cx="842749" cy="2643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763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121" y="41223"/>
            <a:ext cx="10972800" cy="1143000"/>
          </a:xfrm>
        </p:spPr>
        <p:txBody>
          <a:bodyPr/>
          <a:lstStyle/>
          <a:p>
            <a:r>
              <a:rPr b="1" dirty="0">
                <a:solidFill>
                  <a:schemeClr val="tx2"/>
                </a:solidFill>
              </a:rPr>
              <a:t>El </a:t>
            </a:r>
            <a:r>
              <a:rPr lang="es-PE" b="1" dirty="0">
                <a:solidFill>
                  <a:schemeClr val="tx2"/>
                </a:solidFill>
              </a:rPr>
              <a:t>e</a:t>
            </a:r>
            <a:r>
              <a:rPr b="1" dirty="0" err="1">
                <a:solidFill>
                  <a:schemeClr val="tx2"/>
                </a:solidFill>
              </a:rPr>
              <a:t>lemento</a:t>
            </a:r>
            <a:r>
              <a:rPr b="1" dirty="0">
                <a:solidFill>
                  <a:schemeClr val="tx2"/>
                </a:solidFill>
              </a:rPr>
              <a:t> </a:t>
            </a:r>
            <a:r>
              <a:rPr lang="es-PE" b="1" dirty="0">
                <a:solidFill>
                  <a:schemeClr val="tx2"/>
                </a:solidFill>
              </a:rPr>
              <a:t>s</a:t>
            </a:r>
            <a:r>
              <a:rPr b="1" dirty="0" err="1">
                <a:solidFill>
                  <a:schemeClr val="tx2"/>
                </a:solidFill>
              </a:rPr>
              <a:t>ubjetivo</a:t>
            </a:r>
            <a:r>
              <a:rPr b="1" dirty="0">
                <a:solidFill>
                  <a:schemeClr val="tx2"/>
                </a:solidFill>
              </a:rPr>
              <a:t> del </a:t>
            </a:r>
            <a:r>
              <a:rPr lang="es-PE" b="1" dirty="0">
                <a:solidFill>
                  <a:schemeClr val="tx2"/>
                </a:solidFill>
              </a:rPr>
              <a:t>d</a:t>
            </a:r>
            <a:r>
              <a:rPr b="1" dirty="0" err="1">
                <a:solidFill>
                  <a:schemeClr val="tx2"/>
                </a:solidFill>
              </a:rPr>
              <a:t>elito</a:t>
            </a:r>
            <a:endParaRPr b="1" dirty="0">
              <a:solidFill>
                <a:schemeClr val="tx2"/>
              </a:solidFill>
            </a:endParaRP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16806135-9603-831F-7B6D-C5D9D385D7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4834976"/>
              </p:ext>
            </p:extLst>
          </p:nvPr>
        </p:nvGraphicFramePr>
        <p:xfrm>
          <a:off x="272321" y="1469036"/>
          <a:ext cx="11647357" cy="55313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chemeClr val="tx2"/>
                </a:solidFill>
              </a:rPr>
              <a:t>Conclusiones</a:t>
            </a:r>
            <a:endParaRPr b="1" dirty="0">
              <a:solidFill>
                <a:schemeClr val="tx2"/>
              </a:solidFill>
            </a:endParaRP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9EFA207A-7693-8DE1-1EA9-8B7D7DA384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7612854"/>
              </p:ext>
            </p:extLst>
          </p:nvPr>
        </p:nvGraphicFramePr>
        <p:xfrm>
          <a:off x="-3647606" y="1417638"/>
          <a:ext cx="14455514" cy="5039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844626-F855-102D-ED0D-07B8AFA98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/>
          </a:bodyPr>
          <a:lstStyle/>
          <a:p>
            <a:r>
              <a:rPr lang="es-PE" sz="6600" b="1" dirty="0">
                <a:solidFill>
                  <a:schemeClr val="tx2"/>
                </a:solidFill>
              </a:rPr>
              <a:t>Muchas gracias</a:t>
            </a:r>
          </a:p>
        </p:txBody>
      </p:sp>
    </p:spTree>
    <p:extLst>
      <p:ext uri="{BB962C8B-B14F-4D97-AF65-F5344CB8AC3E}">
        <p14:creationId xmlns:p14="http://schemas.microsoft.com/office/powerpoint/2010/main" val="81194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C4B7A-FBCA-6027-E6AF-305CD1395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934FA72-5F60-260B-147E-2A28FB883EC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782" t="7597" r="640"/>
          <a:stretch/>
        </p:blipFill>
        <p:spPr>
          <a:xfrm>
            <a:off x="9779001" y="4170218"/>
            <a:ext cx="1570871" cy="2301795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F22A891-00F4-98D4-D374-FE0C7991A9D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98" r="2388" b="84099"/>
          <a:stretch/>
        </p:blipFill>
        <p:spPr>
          <a:xfrm>
            <a:off x="-1" y="5488978"/>
            <a:ext cx="12192001" cy="1369022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55E1AB45-6C1B-A3F5-9FF7-AB92E585209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98" r="2388" b="84099"/>
          <a:stretch/>
        </p:blipFill>
        <p:spPr>
          <a:xfrm>
            <a:off x="9779001" y="-1"/>
            <a:ext cx="2432050" cy="1795461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3B0479F0-BF66-DC04-6959-E6F9C336242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98" r="2388" b="84099"/>
          <a:stretch/>
        </p:blipFill>
        <p:spPr>
          <a:xfrm>
            <a:off x="-1" y="0"/>
            <a:ext cx="12192001" cy="5488978"/>
          </a:xfrm>
          <a:prstGeom prst="rect">
            <a:avLst/>
          </a:prstGeom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C1C8B930-CFFD-4504-0DE0-76C244503163}"/>
              </a:ext>
            </a:extLst>
          </p:cNvPr>
          <p:cNvSpPr/>
          <p:nvPr/>
        </p:nvSpPr>
        <p:spPr>
          <a:xfrm>
            <a:off x="353961" y="294968"/>
            <a:ext cx="11503742" cy="617704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EFB41E1-F087-4D87-FD4C-C1F23054AB95}"/>
              </a:ext>
            </a:extLst>
          </p:cNvPr>
          <p:cNvSpPr txBox="1"/>
          <p:nvPr/>
        </p:nvSpPr>
        <p:spPr>
          <a:xfrm>
            <a:off x="6105832" y="5321115"/>
            <a:ext cx="554655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Giulliana Loza Avalos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CEO del Estudio Loza Avalos</a:t>
            </a:r>
            <a:r>
              <a:rPr kumimoji="0" lang="es-PE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 </a:t>
            </a:r>
          </a:p>
        </p:txBody>
      </p:sp>
      <p:sp>
        <p:nvSpPr>
          <p:cNvPr id="11" name="Google Shape;108;p1">
            <a:extLst>
              <a:ext uri="{FF2B5EF4-FFF2-40B4-BE49-F238E27FC236}">
                <a16:creationId xmlns:a16="http://schemas.microsoft.com/office/drawing/2014/main" id="{C3416531-8AB4-2A40-706D-BC9C0C2ABC1F}"/>
              </a:ext>
            </a:extLst>
          </p:cNvPr>
          <p:cNvSpPr txBox="1"/>
          <p:nvPr/>
        </p:nvSpPr>
        <p:spPr>
          <a:xfrm>
            <a:off x="4089503" y="3404664"/>
            <a:ext cx="41064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800"/>
              <a:buFontTx/>
              <a:buNone/>
              <a:tabLst/>
              <a:defRPr/>
            </a:pPr>
            <a:r>
              <a:rPr kumimoji="0" lang="es-PE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GIULLIANA LOZA AVALOS</a:t>
            </a:r>
            <a:endParaRPr kumimoji="0" lang="es-PE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12" name="Google Shape;109;p1">
            <a:extLst>
              <a:ext uri="{FF2B5EF4-FFF2-40B4-BE49-F238E27FC236}">
                <a16:creationId xmlns:a16="http://schemas.microsoft.com/office/drawing/2014/main" id="{B4376754-DC0C-649A-07D2-063628ED1BEE}"/>
              </a:ext>
            </a:extLst>
          </p:cNvPr>
          <p:cNvSpPr txBox="1"/>
          <p:nvPr/>
        </p:nvSpPr>
        <p:spPr>
          <a:xfrm>
            <a:off x="4524361" y="3872047"/>
            <a:ext cx="37083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PE" sz="28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Lunes</a:t>
            </a:r>
            <a:r>
              <a:rPr lang="es-PE" sz="2800" b="1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,  </a:t>
            </a:r>
            <a:r>
              <a:rPr lang="es-PE" sz="28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03 </a:t>
            </a:r>
            <a:r>
              <a:rPr lang="es-PE" sz="2800" b="1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de </a:t>
            </a:r>
            <a:r>
              <a:rPr lang="es-PE" sz="28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marzo</a:t>
            </a:r>
            <a:r>
              <a:rPr lang="es-PE" sz="2800" b="1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s-PE" sz="1400" b="0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11;p1">
            <a:extLst>
              <a:ext uri="{FF2B5EF4-FFF2-40B4-BE49-F238E27FC236}">
                <a16:creationId xmlns:a16="http://schemas.microsoft.com/office/drawing/2014/main" id="{D406F2EF-0A01-5B1B-0C3B-CD019608A94C}"/>
              </a:ext>
            </a:extLst>
          </p:cNvPr>
          <p:cNvSpPr txBox="1"/>
          <p:nvPr/>
        </p:nvSpPr>
        <p:spPr>
          <a:xfrm>
            <a:off x="2874012" y="4339440"/>
            <a:ext cx="62766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400"/>
            </a:pPr>
            <a:r>
              <a:rPr lang="es-PE" sz="24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Instituto Cum Laude</a:t>
            </a:r>
            <a:endParaRPr sz="2400" b="1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Google Shape;115;p1" descr="Instagram Logo - Vectores y PSD gratuitos para descargar">
            <a:extLst>
              <a:ext uri="{FF2B5EF4-FFF2-40B4-BE49-F238E27FC236}">
                <a16:creationId xmlns:a16="http://schemas.microsoft.com/office/drawing/2014/main" id="{AAE52676-591E-ED0C-4B8E-463C268256D4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5291" y="5665509"/>
            <a:ext cx="558603" cy="53831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16;p1">
            <a:extLst>
              <a:ext uri="{FF2B5EF4-FFF2-40B4-BE49-F238E27FC236}">
                <a16:creationId xmlns:a16="http://schemas.microsoft.com/office/drawing/2014/main" id="{8B448527-4118-A43A-5F92-D5583DA3AC06}"/>
              </a:ext>
            </a:extLst>
          </p:cNvPr>
          <p:cNvSpPr txBox="1"/>
          <p:nvPr/>
        </p:nvSpPr>
        <p:spPr>
          <a:xfrm>
            <a:off x="1293894" y="5694771"/>
            <a:ext cx="27432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PE" sz="22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@giullianalozaavalos</a:t>
            </a:r>
            <a:endParaRPr sz="2000" b="1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" name="Google Shape;113;p1" descr="Facebook Icono Símbolo Medios De - Gráficos vectoriales gratis en Pixabay -  Pixabay">
            <a:extLst>
              <a:ext uri="{FF2B5EF4-FFF2-40B4-BE49-F238E27FC236}">
                <a16:creationId xmlns:a16="http://schemas.microsoft.com/office/drawing/2014/main" id="{BB8E3601-675E-495F-B795-573AA1E59C09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36281" y="5688945"/>
            <a:ext cx="554724" cy="514874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114;p1">
            <a:extLst>
              <a:ext uri="{FF2B5EF4-FFF2-40B4-BE49-F238E27FC236}">
                <a16:creationId xmlns:a16="http://schemas.microsoft.com/office/drawing/2014/main" id="{F600F88A-7585-E1E2-450F-6B0EE5D46C88}"/>
              </a:ext>
            </a:extLst>
          </p:cNvPr>
          <p:cNvSpPr txBox="1"/>
          <p:nvPr/>
        </p:nvSpPr>
        <p:spPr>
          <a:xfrm>
            <a:off x="4976895" y="5734367"/>
            <a:ext cx="29076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PE" sz="21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@Giulliana Loza Avalos</a:t>
            </a:r>
            <a:endParaRPr sz="1900" b="1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C82A773-88EA-0359-FC52-8BB7428877A1}"/>
              </a:ext>
            </a:extLst>
          </p:cNvPr>
          <p:cNvSpPr txBox="1"/>
          <p:nvPr/>
        </p:nvSpPr>
        <p:spPr>
          <a:xfrm>
            <a:off x="1293893" y="1593929"/>
            <a:ext cx="983493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5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El delito de negociación incompatible</a:t>
            </a:r>
          </a:p>
        </p:txBody>
      </p:sp>
    </p:spTree>
    <p:extLst>
      <p:ext uri="{BB962C8B-B14F-4D97-AF65-F5344CB8AC3E}">
        <p14:creationId xmlns:p14="http://schemas.microsoft.com/office/powerpoint/2010/main" val="3761689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38230"/>
            <a:ext cx="10972800" cy="1143000"/>
          </a:xfrm>
        </p:spPr>
        <p:txBody>
          <a:bodyPr/>
          <a:lstStyle/>
          <a:p>
            <a:r>
              <a:rPr b="1" dirty="0">
                <a:solidFill>
                  <a:schemeClr val="tx2"/>
                </a:solidFill>
              </a:rPr>
              <a:t>Bien </a:t>
            </a:r>
            <a:r>
              <a:rPr lang="es-PE" b="1" dirty="0">
                <a:solidFill>
                  <a:schemeClr val="tx2"/>
                </a:solidFill>
              </a:rPr>
              <a:t>j</a:t>
            </a:r>
            <a:r>
              <a:rPr b="1" dirty="0" err="1">
                <a:solidFill>
                  <a:schemeClr val="tx2"/>
                </a:solidFill>
              </a:rPr>
              <a:t>urídico</a:t>
            </a:r>
            <a:r>
              <a:rPr b="1" dirty="0">
                <a:solidFill>
                  <a:schemeClr val="tx2"/>
                </a:solidFill>
              </a:rPr>
              <a:t> </a:t>
            </a:r>
            <a:r>
              <a:rPr lang="es-PE" b="1" dirty="0">
                <a:solidFill>
                  <a:schemeClr val="tx2"/>
                </a:solidFill>
              </a:rPr>
              <a:t>p</a:t>
            </a:r>
            <a:r>
              <a:rPr b="1" dirty="0" err="1">
                <a:solidFill>
                  <a:schemeClr val="tx2"/>
                </a:solidFill>
              </a:rPr>
              <a:t>rotegido</a:t>
            </a:r>
            <a:r>
              <a:rPr b="1" dirty="0">
                <a:solidFill>
                  <a:schemeClr val="tx2"/>
                </a:solidFill>
              </a:rPr>
              <a:t> y </a:t>
            </a:r>
            <a:r>
              <a:rPr lang="es-PE" b="1" dirty="0">
                <a:solidFill>
                  <a:schemeClr val="tx2"/>
                </a:solidFill>
              </a:rPr>
              <a:t>a</a:t>
            </a:r>
            <a:r>
              <a:rPr b="1" dirty="0" err="1">
                <a:solidFill>
                  <a:schemeClr val="tx2"/>
                </a:solidFill>
              </a:rPr>
              <a:t>utoría</a:t>
            </a:r>
            <a:endParaRPr b="1" dirty="0">
              <a:solidFill>
                <a:schemeClr val="tx2"/>
              </a:solidFill>
            </a:endParaRP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6B52F9AB-11B3-A4B9-D00F-1976758670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2219105"/>
              </p:ext>
            </p:extLst>
          </p:nvPr>
        </p:nvGraphicFramePr>
        <p:xfrm>
          <a:off x="362262" y="1381230"/>
          <a:ext cx="11467475" cy="51657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Marcador de contenido 7">
            <a:extLst>
              <a:ext uri="{FF2B5EF4-FFF2-40B4-BE49-F238E27FC236}">
                <a16:creationId xmlns:a16="http://schemas.microsoft.com/office/drawing/2014/main" id="{28883686-F743-EF73-2E02-EC2FE36242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9288934"/>
              </p:ext>
            </p:extLst>
          </p:nvPr>
        </p:nvGraphicFramePr>
        <p:xfrm>
          <a:off x="492177" y="74951"/>
          <a:ext cx="11207646" cy="45570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F9E052F4-042F-00C2-F63C-54286B19E5BA}"/>
              </a:ext>
            </a:extLst>
          </p:cNvPr>
          <p:cNvSpPr txBox="1"/>
          <p:nvPr/>
        </p:nvSpPr>
        <p:spPr>
          <a:xfrm>
            <a:off x="1157991" y="5095779"/>
            <a:ext cx="994972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800" dirty="0">
                <a:solidFill>
                  <a:schemeClr val="tx2"/>
                </a:solidFill>
              </a:rPr>
              <a:t>El funcionario debe tener facultades específicas para intervenir en el contrato u operación estatal.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9482" y="0"/>
            <a:ext cx="10972800" cy="1143000"/>
          </a:xfrm>
        </p:spPr>
        <p:txBody>
          <a:bodyPr/>
          <a:lstStyle/>
          <a:p>
            <a:r>
              <a:rPr b="1" dirty="0" err="1">
                <a:solidFill>
                  <a:schemeClr val="tx2"/>
                </a:solidFill>
              </a:rPr>
              <a:t>Conductas</a:t>
            </a:r>
            <a:r>
              <a:rPr b="1" dirty="0">
                <a:solidFill>
                  <a:schemeClr val="tx2"/>
                </a:solidFill>
              </a:rPr>
              <a:t> </a:t>
            </a:r>
            <a:r>
              <a:rPr lang="es-PE" b="1" dirty="0">
                <a:solidFill>
                  <a:schemeClr val="tx2"/>
                </a:solidFill>
              </a:rPr>
              <a:t>t</a:t>
            </a:r>
            <a:r>
              <a:rPr b="1" dirty="0" err="1">
                <a:solidFill>
                  <a:schemeClr val="tx2"/>
                </a:solidFill>
              </a:rPr>
              <a:t>ípicas</a:t>
            </a:r>
            <a:r>
              <a:rPr b="1" dirty="0">
                <a:solidFill>
                  <a:schemeClr val="tx2"/>
                </a:solidFill>
              </a:rPr>
              <a:t> del </a:t>
            </a:r>
            <a:r>
              <a:rPr lang="es-PE" b="1" dirty="0">
                <a:solidFill>
                  <a:schemeClr val="tx2"/>
                </a:solidFill>
              </a:rPr>
              <a:t>d</a:t>
            </a:r>
            <a:r>
              <a:rPr b="1" dirty="0" err="1">
                <a:solidFill>
                  <a:schemeClr val="tx2"/>
                </a:solidFill>
              </a:rPr>
              <a:t>elito</a:t>
            </a:r>
            <a:endParaRPr b="1" dirty="0">
              <a:solidFill>
                <a:schemeClr val="tx2"/>
              </a:solidFill>
            </a:endParaRP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6CD23E66-D1AA-5B7E-7DA6-92B1EDD697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3357695"/>
              </p:ext>
            </p:extLst>
          </p:nvPr>
        </p:nvGraphicFramePr>
        <p:xfrm>
          <a:off x="609600" y="1345368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572"/>
            <a:ext cx="10972800" cy="1143000"/>
          </a:xfrm>
        </p:spPr>
        <p:txBody>
          <a:bodyPr/>
          <a:lstStyle/>
          <a:p>
            <a:r>
              <a:rPr b="1" dirty="0" err="1">
                <a:solidFill>
                  <a:schemeClr val="tx2"/>
                </a:solidFill>
              </a:rPr>
              <a:t>Participación</a:t>
            </a:r>
            <a:r>
              <a:rPr b="1" dirty="0">
                <a:solidFill>
                  <a:schemeClr val="tx2"/>
                </a:solidFill>
              </a:rPr>
              <a:t> del </a:t>
            </a:r>
            <a:r>
              <a:rPr lang="es-PE" b="1" dirty="0">
                <a:solidFill>
                  <a:schemeClr val="tx2"/>
                </a:solidFill>
              </a:rPr>
              <a:t>e</a:t>
            </a:r>
            <a:r>
              <a:rPr b="1" dirty="0" err="1">
                <a:solidFill>
                  <a:schemeClr val="tx2"/>
                </a:solidFill>
              </a:rPr>
              <a:t>xtraneus</a:t>
            </a:r>
            <a:endParaRPr b="1" dirty="0">
              <a:solidFill>
                <a:schemeClr val="tx2"/>
              </a:solidFill>
            </a:endParaRP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8C7969B-107A-6BCD-0113-37CCE52343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8596881"/>
              </p:ext>
            </p:extLst>
          </p:nvPr>
        </p:nvGraphicFramePr>
        <p:xfrm>
          <a:off x="594609" y="1559496"/>
          <a:ext cx="11397521" cy="5121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36407"/>
            <a:ext cx="10972800" cy="1143000"/>
          </a:xfrm>
        </p:spPr>
        <p:txBody>
          <a:bodyPr>
            <a:normAutofit/>
          </a:bodyPr>
          <a:lstStyle/>
          <a:p>
            <a:r>
              <a:rPr sz="3200" b="1" dirty="0" err="1"/>
              <a:t>Delimitación</a:t>
            </a:r>
            <a:r>
              <a:rPr sz="3200" b="1" dirty="0"/>
              <a:t> del </a:t>
            </a:r>
            <a:r>
              <a:rPr lang="es-PE" sz="3200" b="1" dirty="0"/>
              <a:t>i</a:t>
            </a:r>
            <a:r>
              <a:rPr sz="3200" b="1" dirty="0" err="1"/>
              <a:t>nterés</a:t>
            </a:r>
            <a:r>
              <a:rPr sz="3200" b="1" dirty="0"/>
              <a:t> </a:t>
            </a:r>
            <a:r>
              <a:rPr lang="es-PE" sz="3200" b="1" dirty="0"/>
              <a:t>i</a:t>
            </a:r>
            <a:r>
              <a:rPr sz="3200" b="1" dirty="0" err="1"/>
              <a:t>ndebido</a:t>
            </a:r>
            <a:endParaRPr sz="3200" b="1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20A3ECC-06AC-94A6-E971-E532D37477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1089"/>
              </p:ext>
            </p:extLst>
          </p:nvPr>
        </p:nvGraphicFramePr>
        <p:xfrm>
          <a:off x="2368446" y="1417639"/>
          <a:ext cx="12771620" cy="47085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79FF7414-B077-CBA4-2BBB-A36B988DD9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6982623"/>
              </p:ext>
            </p:extLst>
          </p:nvPr>
        </p:nvGraphicFramePr>
        <p:xfrm>
          <a:off x="672059" y="701854"/>
          <a:ext cx="10847882" cy="54516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chemeClr val="tx2"/>
                </a:solidFill>
              </a:rPr>
              <a:t>Relación</a:t>
            </a:r>
            <a:r>
              <a:rPr b="1" dirty="0">
                <a:solidFill>
                  <a:schemeClr val="tx2"/>
                </a:solidFill>
              </a:rPr>
              <a:t> con la </a:t>
            </a:r>
            <a:r>
              <a:rPr lang="es-PE" b="1" dirty="0">
                <a:solidFill>
                  <a:schemeClr val="tx2"/>
                </a:solidFill>
              </a:rPr>
              <a:t>c</a:t>
            </a:r>
            <a:r>
              <a:rPr b="1" dirty="0" err="1">
                <a:solidFill>
                  <a:schemeClr val="tx2"/>
                </a:solidFill>
              </a:rPr>
              <a:t>olusión</a:t>
            </a:r>
            <a:endParaRPr b="1" dirty="0">
              <a:solidFill>
                <a:schemeClr val="tx2"/>
              </a:solidFill>
            </a:endParaRP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3F66719E-6492-2571-E5E4-21F1472FA2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5096595"/>
              </p:ext>
            </p:extLst>
          </p:nvPr>
        </p:nvGraphicFramePr>
        <p:xfrm>
          <a:off x="609600" y="1473852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485</Words>
  <Application>Microsoft Office PowerPoint</Application>
  <PresentationFormat>Panorámica</PresentationFormat>
  <Paragraphs>51</Paragraphs>
  <Slides>12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Aptos</vt:lpstr>
      <vt:lpstr>Arial</vt:lpstr>
      <vt:lpstr>Calibri</vt:lpstr>
      <vt:lpstr>Office Theme</vt:lpstr>
      <vt:lpstr>Presentación de PowerPoint</vt:lpstr>
      <vt:lpstr>Presentación de PowerPoint</vt:lpstr>
      <vt:lpstr>Bien jurídico protegido y autoría</vt:lpstr>
      <vt:lpstr>Presentación de PowerPoint</vt:lpstr>
      <vt:lpstr>Conductas típicas del delito</vt:lpstr>
      <vt:lpstr>Participación del extraneus</vt:lpstr>
      <vt:lpstr>Delimitación del interés indebido</vt:lpstr>
      <vt:lpstr>Presentación de PowerPoint</vt:lpstr>
      <vt:lpstr>Relación con la colusión</vt:lpstr>
      <vt:lpstr>El elemento subjetivo del delito</vt:lpstr>
      <vt:lpstr>Conclusiones</vt:lpstr>
      <vt:lpstr>Muchas gracias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academico1</cp:lastModifiedBy>
  <cp:revision>6</cp:revision>
  <dcterms:created xsi:type="dcterms:W3CDTF">2013-01-27T09:14:16Z</dcterms:created>
  <dcterms:modified xsi:type="dcterms:W3CDTF">2025-03-18T22:41:11Z</dcterms:modified>
  <cp:category/>
</cp:coreProperties>
</file>